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9"/>
    <p:restoredTop sz="95801"/>
  </p:normalViewPr>
  <p:slideViewPr>
    <p:cSldViewPr snapToGrid="0" snapToObjects="1">
      <p:cViewPr varScale="1">
        <p:scale>
          <a:sx n="111" d="100"/>
          <a:sy n="111" d="100"/>
        </p:scale>
        <p:origin x="24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3C2E-DC1B-3D46-845A-3B136436D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685FEB-579E-664F-98E1-9DEB07924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63581-469F-D044-9C5C-068F45C4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64D87-DF59-C64D-98B7-6D48A705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25471-0325-7345-B223-8294ED6B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1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7207-8F7D-5944-A00F-9D7508C5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F102E-B183-9E46-AEC8-DD116EAAD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F8379-DBC6-D347-9F89-E2650624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8B9ED-BDF8-8A47-A977-4DC9CAE9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CBC19-BF35-7049-A63C-7C061515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7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562A11-1D69-004F-BC36-C55360E730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4A685-5EB6-AB40-AA3A-C37FFC725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C9628-FB88-BD48-85B2-443D0786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62B66-827F-1341-BE1E-D413747D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AB2C3-8EDE-F445-9256-6F56B697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5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2F0A-F882-5B4A-9D04-21292F189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C1C0A-BF60-9848-A516-2176E3116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CCDEF-C9E4-9C4F-8051-482BB70E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11EFA-FE84-814D-BF36-9776F230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F1C99-46C2-AF43-9728-4C1A1DED1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8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0DF6-4B52-974C-9228-D33984F9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7B4D3-5907-7740-BA5E-6DDA5D574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7535E-8F15-2B4A-8F16-EAC3B642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7DED0-12A9-0540-990C-9C77A7A6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E3A0D-9D8C-CE4E-A66F-555214A8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6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4E84D-DE03-4049-B158-E3573286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A3EE6-BD05-404F-845A-D150FBD53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1DA5F-3C07-674C-B1DF-8949C35D4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10CDA-6A1E-CC4F-8B79-3F9D467B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579B7-27F6-6343-BBF9-AD55474B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39794-CB09-514C-8EAE-EBDB5BDD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BD74-DD6B-6E49-ADFD-AE0975B3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CB3D9-AC1A-944A-ACD4-508D0B6B9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7A61B-9DE5-8546-BFFB-31FFD565C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71583D-4928-F745-8B78-49698F2AA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6FA8D-90D8-7A41-B9AF-BFEC656D9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CE699-893D-B64D-8B0F-43ECE64F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8AE4E6-8FC8-734B-A6AB-B166A965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F3ED07-155A-B84C-9A27-5AE8EB78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7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2294-4487-AA4A-B9A8-9A5CD3361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F1D6-0835-C049-A6FF-C4F96C34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2EDEF-33D3-2F41-9D7A-EE7F912D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0693D-1D56-A74A-AD34-5EDFA710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1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63337-F905-144C-85E7-0E59B209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C85B3-48C4-9745-8CD1-69B505F1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CD416-1AC8-3C4C-827D-C595F5C9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5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AFE4-27AE-0842-8005-C4C483D0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E374F-2B07-4646-9611-C8E881495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03937-C53D-1243-8DEE-69DE4081B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1AC77-BC28-8E48-B54E-D5BF6668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F5C5F-F4BF-E34F-9CBE-5C536DFA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02F40-7A5B-3E45-A39A-C4EF28F7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2F87-41A6-7C43-B187-1C488234C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8EFAC-23CF-0248-B596-F9EACDC67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D3587-BE54-5B4C-9C30-6F34626EB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AE1B6-32B7-A144-A67D-FD11203B2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8507F-1617-5743-A19C-7EB29841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E0856-95F2-AF42-BDB7-3CF80CC1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6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327B5-6C8E-9247-ACAE-81423D3F7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72C11-15FC-0245-9CC5-EC5E55461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3426C-B9FE-1140-8514-20E7B9962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2233D-C3A3-E440-88AC-CDC7CD3BBB66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6337D-AA2B-6A48-BDB9-4C9B2359E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EFC55-BE4A-7D4C-BD74-1523E0C62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5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EAE74-5DBB-F44F-8272-C692B9CD5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186" y="195571"/>
            <a:ext cx="11817627" cy="2024960"/>
          </a:xfrm>
        </p:spPr>
        <p:txBody>
          <a:bodyPr anchor="ctr">
            <a:normAutofit/>
          </a:bodyPr>
          <a:lstStyle/>
          <a:p>
            <a:r>
              <a:rPr lang="en-US" sz="5400" dirty="0"/>
              <a:t>Attitudes Toward a Virtual Symposium: Positive or Very Positive?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B8CEF-9365-544C-A9B7-922E16C2D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186" y="2061029"/>
            <a:ext cx="11817627" cy="1281474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800" dirty="0"/>
              <a:t>Scrappy T. Owl, Department of Greatness (</a:t>
            </a:r>
            <a:r>
              <a:rPr lang="en-US" sz="2800"/>
              <a:t>Undergraduate Student)</a:t>
            </a:r>
            <a:endParaRPr lang="en-US" sz="2800" dirty="0"/>
          </a:p>
          <a:p>
            <a:r>
              <a:rPr lang="en-US" sz="2800" dirty="0"/>
              <a:t>Joseph P. Anderson, Department of Greatness (Graduate Student)</a:t>
            </a:r>
          </a:p>
          <a:p>
            <a:r>
              <a:rPr lang="en-US" sz="2800" dirty="0"/>
              <a:t>Research Mentor: Sally A. Jones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7633B3-0D91-6942-B357-343841C66CA1}"/>
              </a:ext>
            </a:extLst>
          </p:cNvPr>
          <p:cNvSpPr txBox="1"/>
          <p:nvPr/>
        </p:nvSpPr>
        <p:spPr>
          <a:xfrm>
            <a:off x="666848" y="3977533"/>
            <a:ext cx="7786687" cy="1692771"/>
          </a:xfrm>
          <a:prstGeom prst="rect">
            <a:avLst/>
          </a:prstGeom>
          <a:noFill/>
          <a:ln w="34925">
            <a:solidFill>
              <a:srgbClr val="FFC000">
                <a:alpha val="95000"/>
              </a:srgb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Welcome! </a:t>
            </a:r>
          </a:p>
          <a:p>
            <a:pPr algn="ctr"/>
            <a:r>
              <a:rPr lang="en-US" sz="2400" dirty="0"/>
              <a:t>Please stand by. This event will start at </a:t>
            </a:r>
            <a:r>
              <a:rPr lang="en-US" sz="2400" dirty="0">
                <a:solidFill>
                  <a:srgbClr val="FF0000"/>
                </a:solidFill>
              </a:rPr>
              <a:t>INSERT TIME</a:t>
            </a:r>
            <a:r>
              <a:rPr lang="en-US" sz="2400" dirty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i="1" dirty="0"/>
              <a:t>Please mute your microphone once entered into the meeting.</a:t>
            </a:r>
          </a:p>
        </p:txBody>
      </p:sp>
      <p:pic>
        <p:nvPicPr>
          <p:cNvPr id="1028" name="Picture 4" descr="Spring Symposium Image">
            <a:extLst>
              <a:ext uri="{FF2B5EF4-FFF2-40B4-BE49-F238E27FC236}">
                <a16:creationId xmlns:a16="http://schemas.microsoft.com/office/drawing/2014/main" id="{232B081F-4507-8094-DBD0-1E104426F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934" y="3074707"/>
            <a:ext cx="2902194" cy="375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01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Attitudes Toward a Virtual Symposium: Positive or Very Positive?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Toward a Virtual Symposium: Positive or Very Positive?</dc:title>
  <dc:creator>Amy Buddie</dc:creator>
  <cp:lastModifiedBy>Amy Buddie</cp:lastModifiedBy>
  <cp:revision>9</cp:revision>
  <dcterms:created xsi:type="dcterms:W3CDTF">2020-04-13T14:22:07Z</dcterms:created>
  <dcterms:modified xsi:type="dcterms:W3CDTF">2023-02-09T19:30:34Z</dcterms:modified>
</cp:coreProperties>
</file>