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128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29"/>
    <a:srgbClr val="E3B32B"/>
    <a:srgbClr val="D60093"/>
    <a:srgbClr val="F5CB2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6A30C-A8EE-417A-9908-46CE9AC43C5C}" v="12" dt="2023-07-11T18:50:31.886"/>
    <p1510:client id="{B78C5A33-105C-4787-B79C-096D5FD4A549}" v="23" dt="2023-07-11T14:49:18.994"/>
    <p1510:client id="{C2DD36FE-405E-43A3-ACAE-F91016630387}" v="207" dt="2023-10-27T20:01:09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714"/>
  </p:normalViewPr>
  <p:slideViewPr>
    <p:cSldViewPr snapToGrid="0">
      <p:cViewPr varScale="1">
        <p:scale>
          <a:sx n="32" d="100"/>
          <a:sy n="32" d="100"/>
        </p:scale>
        <p:origin x="24" y="114"/>
      </p:cViewPr>
      <p:guideLst>
        <p:guide orient="horz" pos="3888"/>
        <p:guide pos="128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a Farhoudi" userId="S::tfarhoud@students.kennesaw.edu::86b647ff-0874-4d0f-8cbd-7d522e385d8e" providerId="AD" clId="Web-{C2DD36FE-405E-43A3-ACAE-F91016630387}"/>
    <pc:docChg chg="mod modSld modMainMaster setSldSz">
      <pc:chgData name="Tania Farhoudi" userId="S::tfarhoud@students.kennesaw.edu::86b647ff-0874-4d0f-8cbd-7d522e385d8e" providerId="AD" clId="Web-{C2DD36FE-405E-43A3-ACAE-F91016630387}" dt="2023-10-27T20:01:09.691" v="192" actId="1076"/>
      <pc:docMkLst>
        <pc:docMk/>
      </pc:docMkLst>
      <pc:sldChg chg="delSp modSp">
        <pc:chgData name="Tania Farhoudi" userId="S::tfarhoud@students.kennesaw.edu::86b647ff-0874-4d0f-8cbd-7d522e385d8e" providerId="AD" clId="Web-{C2DD36FE-405E-43A3-ACAE-F91016630387}" dt="2023-10-27T20:01:09.691" v="192" actId="1076"/>
        <pc:sldMkLst>
          <pc:docMk/>
          <pc:sldMk cId="0" sldId="256"/>
        </pc:sldMkLst>
        <pc:spChg chg="del mod">
          <ac:chgData name="Tania Farhoudi" userId="S::tfarhoud@students.kennesaw.edu::86b647ff-0874-4d0f-8cbd-7d522e385d8e" providerId="AD" clId="Web-{C2DD36FE-405E-43A3-ACAE-F91016630387}" dt="2023-10-27T19:58:38.891" v="148"/>
          <ac:spMkLst>
            <pc:docMk/>
            <pc:sldMk cId="0" sldId="256"/>
            <ac:spMk id="2" creationId="{4598A476-8621-B240-A0E8-2D689FCFCA60}"/>
          </ac:spMkLst>
        </pc:spChg>
        <pc:spChg chg="del mod">
          <ac:chgData name="Tania Farhoudi" userId="S::tfarhoud@students.kennesaw.edu::86b647ff-0874-4d0f-8cbd-7d522e385d8e" providerId="AD" clId="Web-{C2DD36FE-405E-43A3-ACAE-F91016630387}" dt="2023-10-27T19:52:24.602" v="1"/>
          <ac:spMkLst>
            <pc:docMk/>
            <pc:sldMk cId="0" sldId="256"/>
            <ac:spMk id="3" creationId="{1276125A-C6A2-6107-D7B4-F675A6C94915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20:00:16.096" v="186" actId="20577"/>
          <ac:spMkLst>
            <pc:docMk/>
            <pc:sldMk cId="0" sldId="256"/>
            <ac:spMk id="4" creationId="{B75C5C42-9A09-B447-AE08-CA48744D25FA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577" v="132" actId="1076"/>
          <ac:spMkLst>
            <pc:docMk/>
            <pc:sldMk cId="0" sldId="256"/>
            <ac:spMk id="8" creationId="{09C38096-2437-B05C-1ACC-8A78DFF67714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718" v="134" actId="1076"/>
          <ac:spMkLst>
            <pc:docMk/>
            <pc:sldMk cId="0" sldId="256"/>
            <ac:spMk id="9" creationId="{296DA189-5C8D-63A7-8B4E-B5D5054F142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655" v="133" actId="1076"/>
          <ac:spMkLst>
            <pc:docMk/>
            <pc:sldMk cId="0" sldId="256"/>
            <ac:spMk id="10" creationId="{7F43C7A4-D4FF-8AEC-EC20-BDF4C73D39A6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20:01:01.847" v="191" actId="1076"/>
          <ac:spMkLst>
            <pc:docMk/>
            <pc:sldMk cId="0" sldId="256"/>
            <ac:spMk id="11" creationId="{5E610871-DF77-60DE-67B6-1C479CEE0F8E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796" v="135" actId="1076"/>
          <ac:spMkLst>
            <pc:docMk/>
            <pc:sldMk cId="0" sldId="256"/>
            <ac:spMk id="12" creationId="{87C82E59-B3BC-77BF-E203-4A5458489B91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874" v="136" actId="1076"/>
          <ac:spMkLst>
            <pc:docMk/>
            <pc:sldMk cId="0" sldId="256"/>
            <ac:spMk id="13" creationId="{1DBCE218-DB00-E80C-752C-BA9BBEA61F51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8:26.922" v="146" actId="1076"/>
          <ac:spMkLst>
            <pc:docMk/>
            <pc:sldMk cId="0" sldId="256"/>
            <ac:spMk id="14" creationId="{1F256E55-7D76-01D1-C587-0577DD0A3659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40.093" v="139" actId="1076"/>
          <ac:spMkLst>
            <pc:docMk/>
            <pc:sldMk cId="0" sldId="256"/>
            <ac:spMk id="15" creationId="{8956D918-60A0-3CFD-5BCC-A619FFA999BE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k cId="0" sldId="256"/>
            <ac:spMk id="21" creationId="{3807876A-D5A2-6F4F-8473-8368DDE2AB3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249" v="128" actId="1076"/>
          <ac:spMkLst>
            <pc:docMk/>
            <pc:sldMk cId="0" sldId="256"/>
            <ac:spMk id="23" creationId="{C67EB5D8-75F8-BC4B-A6C2-09C621844282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327" v="129" actId="1076"/>
          <ac:spMkLst>
            <pc:docMk/>
            <pc:sldMk cId="0" sldId="256"/>
            <ac:spMk id="24" creationId="{16FB265F-7195-C444-9D76-4467A55483B8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405" v="130" actId="1076"/>
          <ac:spMkLst>
            <pc:docMk/>
            <pc:sldMk cId="0" sldId="256"/>
            <ac:spMk id="25" creationId="{2150677E-4724-2848-96A5-6BA90012D27A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499" v="131" actId="1076"/>
          <ac:spMkLst>
            <pc:docMk/>
            <pc:sldMk cId="0" sldId="256"/>
            <ac:spMk id="26" creationId="{1DEDA6B1-94EA-7B49-A810-B35A054683AD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5:47.434" v="95" actId="14100"/>
          <ac:spMkLst>
            <pc:docMk/>
            <pc:sldMk cId="0" sldId="256"/>
            <ac:spMk id="29" creationId="{97506C78-5E66-4D43-9FE1-B1EE83EB5118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20:00:56.565" v="190" actId="1076"/>
          <ac:spMkLst>
            <pc:docMk/>
            <pc:sldMk cId="0" sldId="256"/>
            <ac:spMk id="43" creationId="{7AF14E4A-02CA-6147-ADFF-56DE4C709405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20:00:23.674" v="187" actId="1076"/>
          <ac:spMkLst>
            <pc:docMk/>
            <pc:sldMk cId="0" sldId="256"/>
            <ac:spMk id="1027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7:39.108" v="126" actId="1076"/>
          <ac:spMkLst>
            <pc:docMk/>
            <pc:sldMk cId="0" sldId="256"/>
            <ac:spMk id="1029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k cId="0" sldId="256"/>
            <ac:spMk id="1033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k cId="0" sldId="256"/>
            <ac:spMk id="1034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k cId="0" sldId="256"/>
            <ac:spMk id="1036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k cId="0" sldId="256"/>
            <ac:spMk id="1039" creationId="{00000000-0000-0000-0000-000000000000}"/>
          </ac:spMkLst>
        </pc:spChg>
        <pc:picChg chg="mod modCrop">
          <ac:chgData name="Tania Farhoudi" userId="S::tfarhoud@students.kennesaw.edu::86b647ff-0874-4d0f-8cbd-7d522e385d8e" providerId="AD" clId="Web-{C2DD36FE-405E-43A3-ACAE-F91016630387}" dt="2023-10-27T20:01:09.691" v="192" actId="1076"/>
          <ac:picMkLst>
            <pc:docMk/>
            <pc:sldMk cId="0" sldId="256"/>
            <ac:picMk id="6" creationId="{4CC169DB-A3B1-F486-01C3-439CC6ECC373}"/>
          </ac:picMkLst>
        </pc:picChg>
        <pc:cxnChg chg="mod">
          <ac:chgData name="Tania Farhoudi" userId="S::tfarhoud@students.kennesaw.edu::86b647ff-0874-4d0f-8cbd-7d522e385d8e" providerId="AD" clId="Web-{C2DD36FE-405E-43A3-ACAE-F91016630387}" dt="2023-10-27T19:52:16.195" v="0"/>
          <ac:cxnSpMkLst>
            <pc:docMk/>
            <pc:sldMk cId="0" sldId="256"/>
            <ac:cxnSpMk id="7" creationId="{3481D22E-0E64-544D-A3C5-49A0A13E7AFB}"/>
          </ac:cxnSpMkLst>
        </pc:cxnChg>
      </pc:sldChg>
      <pc:sldMasterChg chg="modSp modSldLayout">
        <pc:chgData name="Tania Farhoudi" userId="S::tfarhoud@students.kennesaw.edu::86b647ff-0874-4d0f-8cbd-7d522e385d8e" providerId="AD" clId="Web-{C2DD36FE-405E-43A3-ACAE-F91016630387}" dt="2023-10-27T19:52:16.195" v="0"/>
        <pc:sldMasterMkLst>
          <pc:docMk/>
          <pc:sldMasterMk cId="0" sldId="2147483648"/>
        </pc:sldMasterMkLst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asterMk cId="0" sldId="2147483648"/>
            <ac:spMk id="2050" creationId="{00000000-0000-0000-0000-000000000000}"/>
          </ac:spMkLst>
        </pc:spChg>
        <pc:spChg chg="mod">
          <ac:chgData name="Tania Farhoudi" userId="S::tfarhoud@students.kennesaw.edu::86b647ff-0874-4d0f-8cbd-7d522e385d8e" providerId="AD" clId="Web-{C2DD36FE-405E-43A3-ACAE-F91016630387}" dt="2023-10-27T19:52:16.195" v="0"/>
          <ac:spMkLst>
            <pc:docMk/>
            <pc:sldMasterMk cId="0" sldId="2147483648"/>
            <ac:spMk id="2051" creationId="{00000000-0000-0000-0000-000000000000}"/>
          </ac:spMkLst>
        </pc:sp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2938123881" sldId="2147483649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938123881" sldId="2147483649"/>
              <ac:spMk id="2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938123881" sldId="2147483649"/>
              <ac:spMk id="3" creationId="{00000000-0000-0000-0000-000000000000}"/>
            </ac:spMkLst>
          </pc:spChg>
        </pc:sldLayout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3423391004" sldId="2147483651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423391004" sldId="2147483651"/>
              <ac:spMk id="2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423391004" sldId="2147483651"/>
              <ac:spMk id="3" creationId="{00000000-0000-0000-0000-000000000000}"/>
            </ac:spMkLst>
          </pc:spChg>
        </pc:sldLayout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2745491311" sldId="2147483652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745491311" sldId="2147483652"/>
              <ac:spMk id="3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745491311" sldId="2147483652"/>
              <ac:spMk id="4" creationId="{00000000-0000-0000-0000-000000000000}"/>
            </ac:spMkLst>
          </pc:spChg>
        </pc:sldLayout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2159322877" sldId="2147483653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159322877" sldId="2147483653"/>
              <ac:spMk id="2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159322877" sldId="2147483653"/>
              <ac:spMk id="3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159322877" sldId="2147483653"/>
              <ac:spMk id="4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159322877" sldId="2147483653"/>
              <ac:spMk id="5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2159322877" sldId="2147483653"/>
              <ac:spMk id="6" creationId="{00000000-0000-0000-0000-000000000000}"/>
            </ac:spMkLst>
          </pc:spChg>
        </pc:sldLayout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3625271767" sldId="2147483656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625271767" sldId="2147483656"/>
              <ac:spMk id="2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625271767" sldId="2147483656"/>
              <ac:spMk id="3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625271767" sldId="2147483656"/>
              <ac:spMk id="4" creationId="{00000000-0000-0000-0000-000000000000}"/>
            </ac:spMkLst>
          </pc:spChg>
        </pc:sldLayout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3024119509" sldId="2147483657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024119509" sldId="2147483657"/>
              <ac:spMk id="2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024119509" sldId="2147483657"/>
              <ac:spMk id="3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3024119509" sldId="2147483657"/>
              <ac:spMk id="4" creationId="{00000000-0000-0000-0000-000000000000}"/>
            </ac:spMkLst>
          </pc:spChg>
        </pc:sldLayoutChg>
        <pc:sldLayoutChg chg="modSp">
          <pc:chgData name="Tania Farhoudi" userId="S::tfarhoud@students.kennesaw.edu::86b647ff-0874-4d0f-8cbd-7d522e385d8e" providerId="AD" clId="Web-{C2DD36FE-405E-43A3-ACAE-F91016630387}" dt="2023-10-27T19:52:16.195" v="0"/>
          <pc:sldLayoutMkLst>
            <pc:docMk/>
            <pc:sldMasterMk cId="0" sldId="2147483648"/>
            <pc:sldLayoutMk cId="428824425" sldId="2147483659"/>
          </pc:sldLayoutMkLst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428824425" sldId="2147483659"/>
              <ac:spMk id="2" creationId="{00000000-0000-0000-0000-000000000000}"/>
            </ac:spMkLst>
          </pc:spChg>
          <pc:spChg chg="mod">
            <ac:chgData name="Tania Farhoudi" userId="S::tfarhoud@students.kennesaw.edu::86b647ff-0874-4d0f-8cbd-7d522e385d8e" providerId="AD" clId="Web-{C2DD36FE-405E-43A3-ACAE-F91016630387}" dt="2023-10-27T19:52:16.195" v="0"/>
            <ac:spMkLst>
              <pc:docMk/>
              <pc:sldMasterMk cId="0" sldId="2147483648"/>
              <pc:sldLayoutMk cId="428824425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Tania Farhoudi" userId="S::tfarhoud@students.kennesaw.edu::86b647ff-0874-4d0f-8cbd-7d522e385d8e" providerId="AD" clId="Web-{0486A30C-A8EE-417A-9908-46CE9AC43C5C}"/>
    <pc:docChg chg="modSld">
      <pc:chgData name="Tania Farhoudi" userId="S::tfarhoud@students.kennesaw.edu::86b647ff-0874-4d0f-8cbd-7d522e385d8e" providerId="AD" clId="Web-{0486A30C-A8EE-417A-9908-46CE9AC43C5C}" dt="2023-07-11T18:50:31.886" v="10" actId="1076"/>
      <pc:docMkLst>
        <pc:docMk/>
      </pc:docMkLst>
      <pc:sldChg chg="addSp delSp modSp">
        <pc:chgData name="Tania Farhoudi" userId="S::tfarhoud@students.kennesaw.edu::86b647ff-0874-4d0f-8cbd-7d522e385d8e" providerId="AD" clId="Web-{0486A30C-A8EE-417A-9908-46CE9AC43C5C}" dt="2023-07-11T18:50:31.886" v="10" actId="1076"/>
        <pc:sldMkLst>
          <pc:docMk/>
          <pc:sldMk cId="0" sldId="256"/>
        </pc:sldMkLst>
        <pc:picChg chg="del">
          <ac:chgData name="Tania Farhoudi" userId="S::tfarhoud@students.kennesaw.edu::86b647ff-0874-4d0f-8cbd-7d522e385d8e" providerId="AD" clId="Web-{0486A30C-A8EE-417A-9908-46CE9AC43C5C}" dt="2023-07-11T18:50:08.197" v="0"/>
          <ac:picMkLst>
            <pc:docMk/>
            <pc:sldMk cId="0" sldId="256"/>
            <ac:picMk id="5" creationId="{3AF0E530-919F-5835-0199-C3EB38BDD6F3}"/>
          </ac:picMkLst>
        </pc:picChg>
        <pc:picChg chg="add mod">
          <ac:chgData name="Tania Farhoudi" userId="S::tfarhoud@students.kennesaw.edu::86b647ff-0874-4d0f-8cbd-7d522e385d8e" providerId="AD" clId="Web-{0486A30C-A8EE-417A-9908-46CE9AC43C5C}" dt="2023-07-11T18:50:31.886" v="10" actId="1076"/>
          <ac:picMkLst>
            <pc:docMk/>
            <pc:sldMk cId="0" sldId="256"/>
            <ac:picMk id="6" creationId="{4CC169DB-A3B1-F486-01C3-439CC6ECC37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4675" y="525463"/>
            <a:ext cx="306705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10226675"/>
            <a:ext cx="32642969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5" y="18653125"/>
            <a:ext cx="26883916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00040" indent="0" algn="ctr">
              <a:buNone/>
              <a:defRPr/>
            </a:lvl2pPr>
            <a:lvl3pPr marL="800078" indent="0" algn="ctr">
              <a:buNone/>
              <a:defRPr/>
            </a:lvl3pPr>
            <a:lvl4pPr marL="1200117" indent="0" algn="ctr">
              <a:buNone/>
              <a:defRPr/>
            </a:lvl4pPr>
            <a:lvl5pPr marL="1600155" indent="0" algn="ctr">
              <a:buNone/>
              <a:defRPr/>
            </a:lvl5pPr>
            <a:lvl6pPr marL="2000194" indent="0" algn="ctr">
              <a:buNone/>
              <a:defRPr/>
            </a:lvl6pPr>
            <a:lvl7pPr marL="2400234" indent="0" algn="ctr">
              <a:buNone/>
              <a:defRPr/>
            </a:lvl7pPr>
            <a:lvl8pPr marL="2800271" indent="0" algn="ctr">
              <a:buNone/>
              <a:defRPr/>
            </a:lvl8pPr>
            <a:lvl9pPr marL="320031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4533" y="2924178"/>
            <a:ext cx="816074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529" y="2924178"/>
            <a:ext cx="24351654" cy="263366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1153441"/>
            <a:ext cx="32644358" cy="653732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3952538"/>
            <a:ext cx="32644358" cy="7200900"/>
          </a:xfrm>
        </p:spPr>
        <p:txBody>
          <a:bodyPr anchor="b"/>
          <a:lstStyle>
            <a:lvl1pPr marL="0" indent="0">
              <a:buNone/>
              <a:defRPr sz="1750"/>
            </a:lvl1pPr>
            <a:lvl2pPr marL="400040" indent="0">
              <a:buNone/>
              <a:defRPr sz="1575"/>
            </a:lvl2pPr>
            <a:lvl3pPr marL="800078" indent="0">
              <a:buNone/>
              <a:defRPr sz="1400"/>
            </a:lvl3pPr>
            <a:lvl4pPr marL="1200117" indent="0">
              <a:buNone/>
              <a:defRPr sz="1225"/>
            </a:lvl4pPr>
            <a:lvl5pPr marL="1600155" indent="0">
              <a:buNone/>
              <a:defRPr sz="1225"/>
            </a:lvl5pPr>
            <a:lvl6pPr marL="2000194" indent="0">
              <a:buNone/>
              <a:defRPr sz="1225"/>
            </a:lvl6pPr>
            <a:lvl7pPr marL="2400234" indent="0">
              <a:buNone/>
              <a:defRPr sz="1225"/>
            </a:lvl7pPr>
            <a:lvl8pPr marL="2800271" indent="0">
              <a:buNone/>
              <a:defRPr sz="1225"/>
            </a:lvl8pPr>
            <a:lvl9pPr marL="3200311" indent="0">
              <a:buNone/>
              <a:defRPr sz="12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529" y="9510716"/>
            <a:ext cx="16256198" cy="19750087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7" y="9510716"/>
            <a:ext cx="16256199" cy="19750087"/>
          </a:xfrm>
        </p:spPr>
        <p:txBody>
          <a:bodyPr/>
          <a:lstStyle>
            <a:lvl1pPr>
              <a:defRPr sz="2450"/>
            </a:lvl1pPr>
            <a:lvl2pPr>
              <a:defRPr sz="2100"/>
            </a:lvl2pPr>
            <a:lvl3pPr>
              <a:defRPr sz="175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317625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6" y="7369178"/>
            <a:ext cx="16968788" cy="307022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0" indent="0">
              <a:buNone/>
              <a:defRPr sz="1750" b="1"/>
            </a:lvl2pPr>
            <a:lvl3pPr marL="800078" indent="0">
              <a:buNone/>
              <a:defRPr sz="1575" b="1"/>
            </a:lvl3pPr>
            <a:lvl4pPr marL="1200117" indent="0">
              <a:buNone/>
              <a:defRPr sz="1400" b="1"/>
            </a:lvl4pPr>
            <a:lvl5pPr marL="1600155" indent="0">
              <a:buNone/>
              <a:defRPr sz="1400" b="1"/>
            </a:lvl5pPr>
            <a:lvl6pPr marL="2000194" indent="0">
              <a:buNone/>
              <a:defRPr sz="1400" b="1"/>
            </a:lvl6pPr>
            <a:lvl7pPr marL="2400234" indent="0">
              <a:buNone/>
              <a:defRPr sz="1400" b="1"/>
            </a:lvl7pPr>
            <a:lvl8pPr marL="2800271" indent="0">
              <a:buNone/>
              <a:defRPr sz="1400" b="1"/>
            </a:lvl8pPr>
            <a:lvl9pPr marL="3200311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6" y="10439403"/>
            <a:ext cx="16968788" cy="18965863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8"/>
            <a:ext cx="16975732" cy="307022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40" indent="0">
              <a:buNone/>
              <a:defRPr sz="1750" b="1"/>
            </a:lvl2pPr>
            <a:lvl3pPr marL="800078" indent="0">
              <a:buNone/>
              <a:defRPr sz="1575" b="1"/>
            </a:lvl3pPr>
            <a:lvl4pPr marL="1200117" indent="0">
              <a:buNone/>
              <a:defRPr sz="1400" b="1"/>
            </a:lvl4pPr>
            <a:lvl5pPr marL="1600155" indent="0">
              <a:buNone/>
              <a:defRPr sz="1400" b="1"/>
            </a:lvl5pPr>
            <a:lvl6pPr marL="2000194" indent="0">
              <a:buNone/>
              <a:defRPr sz="1400" b="1"/>
            </a:lvl6pPr>
            <a:lvl7pPr marL="2400234" indent="0">
              <a:buNone/>
              <a:defRPr sz="1400" b="1"/>
            </a:lvl7pPr>
            <a:lvl8pPr marL="2800271" indent="0">
              <a:buNone/>
              <a:defRPr sz="1400" b="1"/>
            </a:lvl8pPr>
            <a:lvl9pPr marL="3200311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3"/>
            <a:ext cx="16975732" cy="18965863"/>
          </a:xfrm>
        </p:spPr>
        <p:txBody>
          <a:bodyPr/>
          <a:lstStyle>
            <a:lvl1pPr>
              <a:defRPr sz="2100"/>
            </a:lvl1pPr>
            <a:lvl2pPr>
              <a:defRPr sz="1750"/>
            </a:lvl2pPr>
            <a:lvl3pPr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311275"/>
            <a:ext cx="12634913" cy="5576888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311275"/>
            <a:ext cx="21469350" cy="28093988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888163"/>
            <a:ext cx="12634913" cy="22517100"/>
          </a:xfrm>
        </p:spPr>
        <p:txBody>
          <a:bodyPr/>
          <a:lstStyle>
            <a:lvl1pPr marL="0" indent="0">
              <a:buNone/>
              <a:defRPr sz="1225"/>
            </a:lvl1pPr>
            <a:lvl2pPr marL="400040" indent="0">
              <a:buNone/>
              <a:defRPr sz="1050"/>
            </a:lvl2pPr>
            <a:lvl3pPr marL="800078" indent="0">
              <a:buNone/>
              <a:defRPr sz="875"/>
            </a:lvl3pPr>
            <a:lvl4pPr marL="1200117" indent="0">
              <a:buNone/>
              <a:defRPr sz="787"/>
            </a:lvl4pPr>
            <a:lvl5pPr marL="1600155" indent="0">
              <a:buNone/>
              <a:defRPr sz="787"/>
            </a:lvl5pPr>
            <a:lvl6pPr marL="2000194" indent="0">
              <a:buNone/>
              <a:defRPr sz="787"/>
            </a:lvl6pPr>
            <a:lvl7pPr marL="2400234" indent="0">
              <a:buNone/>
              <a:defRPr sz="787"/>
            </a:lvl7pPr>
            <a:lvl8pPr marL="2800271" indent="0">
              <a:buNone/>
              <a:defRPr sz="787"/>
            </a:lvl8pPr>
            <a:lvl9pPr marL="3200311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3042566"/>
            <a:ext cx="23043157" cy="2720975"/>
          </a:xfrm>
        </p:spPr>
        <p:txBody>
          <a:bodyPr anchor="b"/>
          <a:lstStyle>
            <a:lvl1pPr algn="l">
              <a:defRPr sz="17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941641"/>
            <a:ext cx="23043157" cy="19750087"/>
          </a:xfrm>
        </p:spPr>
        <p:txBody>
          <a:bodyPr/>
          <a:lstStyle>
            <a:lvl1pPr marL="0" indent="0">
              <a:buNone/>
              <a:defRPr sz="2800"/>
            </a:lvl1pPr>
            <a:lvl2pPr marL="400040" indent="0">
              <a:buNone/>
              <a:defRPr sz="2450"/>
            </a:lvl2pPr>
            <a:lvl3pPr marL="800078" indent="0">
              <a:buNone/>
              <a:defRPr sz="2100"/>
            </a:lvl3pPr>
            <a:lvl4pPr marL="1200117" indent="0">
              <a:buNone/>
              <a:defRPr sz="1750"/>
            </a:lvl4pPr>
            <a:lvl5pPr marL="1600155" indent="0">
              <a:buNone/>
              <a:defRPr sz="1750"/>
            </a:lvl5pPr>
            <a:lvl6pPr marL="2000194" indent="0">
              <a:buNone/>
              <a:defRPr sz="1750"/>
            </a:lvl6pPr>
            <a:lvl7pPr marL="2400234" indent="0">
              <a:buNone/>
              <a:defRPr sz="1750"/>
            </a:lvl7pPr>
            <a:lvl8pPr marL="2800271" indent="0">
              <a:buNone/>
              <a:defRPr sz="1750"/>
            </a:lvl8pPr>
            <a:lvl9pPr marL="3200311" indent="0">
              <a:buNone/>
              <a:defRPr sz="175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5763541"/>
            <a:ext cx="23043157" cy="3862387"/>
          </a:xfrm>
        </p:spPr>
        <p:txBody>
          <a:bodyPr/>
          <a:lstStyle>
            <a:lvl1pPr marL="0" indent="0">
              <a:buNone/>
              <a:defRPr sz="1225"/>
            </a:lvl1pPr>
            <a:lvl2pPr marL="400040" indent="0">
              <a:buNone/>
              <a:defRPr sz="1050"/>
            </a:lvl2pPr>
            <a:lvl3pPr marL="800078" indent="0">
              <a:buNone/>
              <a:defRPr sz="875"/>
            </a:lvl3pPr>
            <a:lvl4pPr marL="1200117" indent="0">
              <a:buNone/>
              <a:defRPr sz="787"/>
            </a:lvl4pPr>
            <a:lvl5pPr marL="1600155" indent="0">
              <a:buNone/>
              <a:defRPr sz="787"/>
            </a:lvl5pPr>
            <a:lvl6pPr marL="2000194" indent="0">
              <a:buNone/>
              <a:defRPr sz="787"/>
            </a:lvl6pPr>
            <a:lvl7pPr marL="2400234" indent="0">
              <a:buNone/>
              <a:defRPr sz="787"/>
            </a:lvl7pPr>
            <a:lvl8pPr marL="2800271" indent="0">
              <a:buNone/>
              <a:defRPr sz="787"/>
            </a:lvl8pPr>
            <a:lvl9pPr marL="3200311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529" y="2924175"/>
            <a:ext cx="3264574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529" y="9510716"/>
            <a:ext cx="32645747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527" y="29994227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76" y="29994227"/>
            <a:ext cx="1215985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4" y="29994227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5863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2pPr>
      <a:lvl3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3pPr>
      <a:lvl4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4pPr>
      <a:lvl5pPr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5pPr>
      <a:lvl6pPr marL="457188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6pPr>
      <a:lvl7pPr marL="914375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7pPr>
      <a:lvl8pPr marL="1371562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8pPr>
      <a:lvl9pPr marL="1828748" algn="ctr" defTabSz="4387728" rtl="0" eaLnBrk="1" fontAlgn="base" hangingPunct="1">
        <a:spcBef>
          <a:spcPct val="0"/>
        </a:spcBef>
        <a:spcAft>
          <a:spcPct val="0"/>
        </a:spcAft>
        <a:defRPr sz="20998">
          <a:solidFill>
            <a:schemeClr val="tx2"/>
          </a:solidFill>
          <a:latin typeface="Times New Roman" pitchFamily="18" charset="0"/>
        </a:defRPr>
      </a:lvl9pPr>
    </p:titleStyle>
    <p:bodyStyle>
      <a:lvl1pPr marL="1647779" indent="-1647779" algn="l" defTabSz="4387728" rtl="0" eaLnBrk="1" fontAlgn="base" hangingPunct="1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427" indent="-1369974" algn="l" defTabSz="4387728" rtl="0" eaLnBrk="1" fontAlgn="base" hangingPunct="1">
        <a:spcBef>
          <a:spcPct val="20000"/>
        </a:spcBef>
        <a:spcAft>
          <a:spcPct val="0"/>
        </a:spcAft>
        <a:buChar char="–"/>
        <a:defRPr sz="13298">
          <a:solidFill>
            <a:schemeClr val="tx1"/>
          </a:solidFill>
          <a:latin typeface="+mn-lt"/>
        </a:defRPr>
      </a:lvl2pPr>
      <a:lvl3pPr marL="5486246" indent="-1098519" algn="l" defTabSz="4387728" rtl="0" eaLnBrk="1" fontAlgn="base" hangingPunct="1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524" indent="-1093758" algn="l" defTabSz="4387728" rtl="0" eaLnBrk="1" fontAlgn="base" hangingPunct="1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563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2750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89936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124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311" indent="-1098519" algn="l" defTabSz="4387728" rtl="0" eaLnBrk="1" fontAlgn="base" hangingPunct="1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2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6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4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976373" y="2862705"/>
            <a:ext cx="22497509" cy="178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938" dirty="0">
                <a:latin typeface="Arial" panose="020B0604020202020204" pitchFamily="34" charset="0"/>
                <a:cs typeface="Arial" panose="020B0604020202020204" pitchFamily="34" charset="0"/>
              </a:rPr>
              <a:t>Enter authors here (remember the faculty mentor)</a:t>
            </a:r>
          </a:p>
          <a:p>
            <a:pPr>
              <a:lnSpc>
                <a:spcPct val="100000"/>
              </a:lnSpc>
            </a:pPr>
            <a:r>
              <a:rPr lang="en-US" sz="3938" dirty="0">
                <a:latin typeface="Arial" panose="020B0604020202020204" pitchFamily="34" charset="0"/>
                <a:cs typeface="Arial" panose="020B0604020202020204" pitchFamily="34" charset="0"/>
              </a:rPr>
              <a:t>Department of XXXXXXXXXX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21326" y="13885328"/>
            <a:ext cx="16828186" cy="577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 Lorem ipsum dolor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,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adipiscing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Cras </a:t>
            </a:r>
            <a:r>
              <a:rPr lang="en-US" sz="3150" b="0" dirty="0" err="1">
                <a:latin typeface="Arial"/>
                <a:cs typeface="Arial"/>
              </a:rPr>
              <a:t>aliquet</a:t>
            </a:r>
            <a:r>
              <a:rPr lang="en-US" sz="3150" b="0" dirty="0">
                <a:latin typeface="Arial"/>
                <a:cs typeface="Arial"/>
              </a:rPr>
              <a:t> cursus </a:t>
            </a:r>
            <a:r>
              <a:rPr lang="en-US" sz="3150" b="0" dirty="0" err="1">
                <a:latin typeface="Arial"/>
                <a:cs typeface="Arial"/>
              </a:rPr>
              <a:t>risus</a:t>
            </a:r>
            <a:r>
              <a:rPr lang="en-US" sz="3150" b="0" dirty="0">
                <a:latin typeface="Arial"/>
                <a:cs typeface="Arial"/>
              </a:rPr>
              <a:t>. Donec </a:t>
            </a:r>
            <a:r>
              <a:rPr lang="en-US" sz="3150" b="0" dirty="0" err="1">
                <a:latin typeface="Arial"/>
                <a:cs typeface="Arial"/>
              </a:rPr>
              <a:t>varius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Quisque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leo</a:t>
            </a:r>
            <a:r>
              <a:rPr lang="en-US" sz="3150" b="0" dirty="0">
                <a:latin typeface="Arial"/>
                <a:cs typeface="Arial"/>
              </a:rPr>
              <a:t>. Duis </a:t>
            </a:r>
            <a:r>
              <a:rPr lang="en-US" sz="3150" b="0" dirty="0" err="1">
                <a:latin typeface="Arial"/>
                <a:cs typeface="Arial"/>
              </a:rPr>
              <a:t>sagittis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lobortis</a:t>
            </a:r>
            <a:r>
              <a:rPr lang="en-US" sz="3150" b="0" dirty="0">
                <a:latin typeface="Arial"/>
                <a:cs typeface="Arial"/>
              </a:rPr>
              <a:t> nisi.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pede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Ut gravida.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accumsan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tincidunt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felis</a:t>
            </a:r>
            <a:r>
              <a:rPr lang="en-US" sz="3150" b="0" dirty="0">
                <a:latin typeface="Arial"/>
                <a:cs typeface="Arial"/>
              </a:rPr>
              <a:t>. Morbi </a:t>
            </a:r>
            <a:r>
              <a:rPr lang="en-US" sz="3150" b="0" dirty="0" err="1">
                <a:latin typeface="Arial"/>
                <a:cs typeface="Arial"/>
              </a:rPr>
              <a:t>vulputate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non </a:t>
            </a:r>
            <a:r>
              <a:rPr lang="en-US" sz="3150" b="0" dirty="0" err="1">
                <a:latin typeface="Arial"/>
                <a:cs typeface="Arial"/>
              </a:rPr>
              <a:t>arcu</a:t>
            </a:r>
            <a:r>
              <a:rPr lang="en-US" sz="3150" b="0" dirty="0">
                <a:latin typeface="Arial"/>
                <a:cs typeface="Arial"/>
              </a:rPr>
              <a:t>. Integer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Nunc </a:t>
            </a:r>
            <a:r>
              <a:rPr lang="en-US" sz="3150" b="0" dirty="0" err="1">
                <a:latin typeface="Arial"/>
                <a:cs typeface="Arial"/>
              </a:rPr>
              <a:t>congue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Phasellus</a:t>
            </a:r>
            <a:r>
              <a:rPr lang="en-US" sz="3150" b="0" dirty="0">
                <a:latin typeface="Arial"/>
                <a:cs typeface="Arial"/>
              </a:rPr>
              <a:t> in est. Donec </a:t>
            </a:r>
            <a:r>
              <a:rPr lang="en-US" sz="3150" b="0" dirty="0" err="1">
                <a:latin typeface="Arial"/>
                <a:cs typeface="Arial"/>
              </a:rPr>
              <a:t>malesuada</a:t>
            </a:r>
            <a:r>
              <a:rPr lang="en-US" sz="3150" b="0" dirty="0">
                <a:latin typeface="Arial"/>
                <a:cs typeface="Arial"/>
              </a:rPr>
              <a:t>. 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Morbi </a:t>
            </a:r>
            <a:r>
              <a:rPr lang="en-US" sz="3150" b="0" dirty="0" err="1">
                <a:latin typeface="Arial"/>
                <a:cs typeface="Arial"/>
              </a:rPr>
              <a:t>luctus</a:t>
            </a:r>
            <a:r>
              <a:rPr lang="en-US" sz="3150" b="0" dirty="0">
                <a:latin typeface="Arial"/>
                <a:cs typeface="Arial"/>
              </a:rPr>
              <a:t> dui </a:t>
            </a:r>
            <a:r>
              <a:rPr lang="en-US" sz="3150" b="0" dirty="0" err="1">
                <a:latin typeface="Arial"/>
                <a:cs typeface="Arial"/>
              </a:rPr>
              <a:t>nec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nibh</a:t>
            </a:r>
            <a:r>
              <a:rPr lang="en-US" sz="3150" b="0" dirty="0">
                <a:latin typeface="Arial"/>
                <a:cs typeface="Arial"/>
              </a:rPr>
              <a:t>. Nunc at </a:t>
            </a:r>
            <a:r>
              <a:rPr lang="en-US" sz="3150" b="0" dirty="0" err="1">
                <a:latin typeface="Arial"/>
                <a:cs typeface="Arial"/>
              </a:rPr>
              <a:t>tellus</a:t>
            </a:r>
            <a:r>
              <a:rPr lang="en-US" sz="3150" b="0" dirty="0">
                <a:latin typeface="Arial"/>
                <a:cs typeface="Arial"/>
              </a:rPr>
              <a:t>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nibh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rutrum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blandit</a:t>
            </a:r>
            <a:r>
              <a:rPr lang="en-US" sz="3150" b="0" dirty="0">
                <a:latin typeface="Arial"/>
                <a:cs typeface="Arial"/>
              </a:rPr>
              <a:t>. Vestibulum ante ipsum </a:t>
            </a:r>
            <a:r>
              <a:rPr lang="en-US" sz="3150" b="0" dirty="0" err="1">
                <a:latin typeface="Arial"/>
                <a:cs typeface="Arial"/>
              </a:rPr>
              <a:t>primis</a:t>
            </a:r>
            <a:r>
              <a:rPr lang="en-US" sz="3150" b="0" dirty="0">
                <a:latin typeface="Arial"/>
                <a:cs typeface="Arial"/>
              </a:rPr>
              <a:t> in </a:t>
            </a:r>
            <a:r>
              <a:rPr lang="en-US" sz="3150" b="0" dirty="0" err="1">
                <a:latin typeface="Arial"/>
                <a:cs typeface="Arial"/>
              </a:rPr>
              <a:t>faucibus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orci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luctus</a:t>
            </a:r>
            <a:r>
              <a:rPr lang="en-US" sz="3150" b="0" dirty="0">
                <a:latin typeface="Arial"/>
                <a:cs typeface="Arial"/>
              </a:rPr>
              <a:t> et </a:t>
            </a:r>
            <a:r>
              <a:rPr lang="en-US" sz="3150" b="0" dirty="0" err="1">
                <a:latin typeface="Arial"/>
                <a:cs typeface="Arial"/>
              </a:rPr>
              <a:t>ultrices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posuere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cubilia</a:t>
            </a:r>
            <a:r>
              <a:rPr lang="en-US" sz="3150" b="0" dirty="0">
                <a:latin typeface="Arial"/>
                <a:cs typeface="Arial"/>
              </a:rPr>
              <a:t> Curae; </a:t>
            </a:r>
            <a:r>
              <a:rPr lang="en-US" sz="3150" b="0" dirty="0" err="1">
                <a:latin typeface="Arial"/>
                <a:cs typeface="Arial"/>
              </a:rPr>
              <a:t>Suspendisse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scelerisque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arcu</a:t>
            </a:r>
            <a:r>
              <a:rPr lang="en-US" sz="3150" b="0" dirty="0">
                <a:latin typeface="Arial"/>
                <a:cs typeface="Arial"/>
              </a:rPr>
              <a:t>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 diam. 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 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1879048191" y="1883162991"/>
            <a:ext cx="1879047352" cy="128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/>
          <a:p>
            <a:pPr algn="l" defTabSz="1976580">
              <a:lnSpc>
                <a:spcPct val="100000"/>
              </a:lnSpc>
              <a:spcBef>
                <a:spcPct val="0"/>
              </a:spcBef>
            </a:pPr>
            <a:r>
              <a:rPr lang="en-US" sz="6738" b="0"/>
              <a:t> </a:t>
            </a:r>
            <a:endParaRPr lang="en-US" sz="5163" b="0"/>
          </a:p>
        </p:txBody>
      </p:sp>
      <p:sp>
        <p:nvSpPr>
          <p:cNvPr id="1034" name="Text Box 69"/>
          <p:cNvSpPr txBox="1">
            <a:spLocks noChangeArrowheads="1"/>
          </p:cNvSpPr>
          <p:nvPr/>
        </p:nvSpPr>
        <p:spPr bwMode="auto">
          <a:xfrm>
            <a:off x="12916893" y="6718128"/>
            <a:ext cx="4394994" cy="64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4200"/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6292314" y="-2156791"/>
            <a:ext cx="5528469" cy="71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4725"/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3335001" y="7168185"/>
            <a:ext cx="2036366" cy="64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 sz="4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5C5C42-9A09-B447-AE08-CA48744D25FA}"/>
              </a:ext>
            </a:extLst>
          </p:cNvPr>
          <p:cNvSpPr txBox="1"/>
          <p:nvPr/>
        </p:nvSpPr>
        <p:spPr>
          <a:xfrm>
            <a:off x="18849276" y="1453142"/>
            <a:ext cx="18382701" cy="10093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800" dirty="0">
                <a:latin typeface="Arial"/>
                <a:cs typeface="Arial"/>
              </a:rPr>
              <a:t>TITLE </a:t>
            </a:r>
            <a:r>
              <a:rPr lang="en-US" sz="880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err="1">
                <a:latin typeface="Arial"/>
                <a:cs typeface="Arial"/>
              </a:rPr>
              <a:t>TITLE</a:t>
            </a:r>
            <a:r>
              <a:rPr lang="en-US" sz="8800" dirty="0">
                <a:latin typeface="Arial"/>
                <a:cs typeface="Arial"/>
              </a:rPr>
              <a:t> </a:t>
            </a:r>
            <a:r>
              <a:rPr lang="en-US" sz="8800" err="1">
                <a:latin typeface="Arial"/>
                <a:cs typeface="Arial"/>
              </a:rPr>
              <a:t>TITLE</a:t>
            </a:r>
            <a:endParaRPr lang="en-US" sz="8800" dirty="0">
              <a:latin typeface="Arial"/>
              <a:cs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81D22E-0E64-544D-A3C5-49A0A13E7AFB}"/>
              </a:ext>
            </a:extLst>
          </p:cNvPr>
          <p:cNvCxnSpPr>
            <a:cxnSpLocks/>
          </p:cNvCxnSpPr>
          <p:nvPr/>
        </p:nvCxnSpPr>
        <p:spPr bwMode="auto">
          <a:xfrm>
            <a:off x="49796101" y="-764178"/>
            <a:ext cx="9889471" cy="0"/>
          </a:xfrm>
          <a:prstGeom prst="line">
            <a:avLst/>
          </a:prstGeom>
          <a:noFill/>
          <a:ln w="9525" cap="flat" cmpd="sng" algn="ctr">
            <a:solidFill>
              <a:srgbClr val="E3B32B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Box 6">
            <a:extLst>
              <a:ext uri="{FF2B5EF4-FFF2-40B4-BE49-F238E27FC236}">
                <a16:creationId xmlns:a16="http://schemas.microsoft.com/office/drawing/2014/main" id="{7AF14E4A-02CA-6147-ADFF-56DE4C70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327" y="4961887"/>
            <a:ext cx="16867241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Introduction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07876A-D5A2-6F4F-8473-8368DDE2AB30}"/>
              </a:ext>
            </a:extLst>
          </p:cNvPr>
          <p:cNvSpPr txBox="1"/>
          <p:nvPr/>
        </p:nvSpPr>
        <p:spPr>
          <a:xfrm>
            <a:off x="25164363" y="12942563"/>
            <a:ext cx="7104523" cy="153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725" dirty="0">
                <a:latin typeface="Arial" panose="020B0604020202020204" pitchFamily="34" charset="0"/>
                <a:cs typeface="Arial" panose="020B0604020202020204" pitchFamily="34" charset="0"/>
              </a:rPr>
              <a:t>CHART/DATA/VISUAL GOES HERE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C67EB5D8-75F8-BC4B-A6C2-09C621844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2864" y="22676817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References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16FB265F-7195-C444-9D76-4467A5548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26" y="23972798"/>
            <a:ext cx="8429284" cy="647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2150677E-4724-2848-96A5-6BA90012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2691" y="22676819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Acknowledgments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1DEDA6B1-94EA-7B49-A810-B35A0546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2601" y="23944446"/>
            <a:ext cx="8016911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506C78-5E66-4D43-9FE1-B1EE83EB5118}"/>
              </a:ext>
            </a:extLst>
          </p:cNvPr>
          <p:cNvSpPr/>
          <p:nvPr/>
        </p:nvSpPr>
        <p:spPr bwMode="auto">
          <a:xfrm rot="5400000">
            <a:off x="5219786" y="18043951"/>
            <a:ext cx="26709562" cy="522114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09C38096-2437-B05C-1ACC-8A78DFF6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532" y="23980980"/>
            <a:ext cx="8036084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F43C7A4-D4FF-8AEC-EC20-BDF4C73D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2691" y="23980980"/>
            <a:ext cx="8036084" cy="650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auctor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nisi.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Sed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Integer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est. Donec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00040" indent="-40004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Morbi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dui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Nunc at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n-US" sz="3150" b="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150" b="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296DA189-5C8D-63A7-8B4E-B5D5054F1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929" y="12620643"/>
            <a:ext cx="16838898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Method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87C82E59-B3BC-77BF-E203-4A5458489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27" y="22676815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Results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1DBCE218-DB00-E80C-752C-BA9BBEA61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2602" y="22676815"/>
            <a:ext cx="8036084" cy="926716"/>
          </a:xfrm>
          <a:prstGeom prst="rect">
            <a:avLst/>
          </a:prstGeom>
          <a:solidFill>
            <a:srgbClr val="FFC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725">
                <a:latin typeface="Arial"/>
                <a:cs typeface="Arial"/>
              </a:rPr>
              <a:t>Conclusion</a:t>
            </a:r>
            <a:endParaRPr lang="en-US" sz="472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5E610871-DF77-60DE-67B6-1C479CEE0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327" y="6254582"/>
            <a:ext cx="16813871" cy="28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7665" tIns="98832" rIns="197665" bIns="98832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>
                <a:latin typeface="Arial"/>
                <a:cs typeface="Arial"/>
              </a:rPr>
              <a:t>Sed </a:t>
            </a:r>
            <a:r>
              <a:rPr lang="en-US" sz="3150" b="0" dirty="0" err="1">
                <a:latin typeface="Arial"/>
                <a:cs typeface="Arial"/>
              </a:rPr>
              <a:t>ornare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justo</a:t>
            </a:r>
            <a:r>
              <a:rPr lang="en-US" sz="3150" b="0" dirty="0">
                <a:latin typeface="Arial"/>
                <a:cs typeface="Arial"/>
              </a:rPr>
              <a:t> vel dolor. Lorem ipsum dolor sit </a:t>
            </a:r>
            <a:r>
              <a:rPr lang="en-US" sz="3150" b="0" dirty="0" err="1">
                <a:latin typeface="Arial"/>
                <a:cs typeface="Arial"/>
              </a:rPr>
              <a:t>amet</a:t>
            </a:r>
            <a:r>
              <a:rPr lang="en-US" sz="3150" b="0" dirty="0">
                <a:latin typeface="Arial"/>
                <a:cs typeface="Arial"/>
              </a:rPr>
              <a:t>,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adipiscing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elit</a:t>
            </a:r>
            <a:r>
              <a:rPr lang="en-US" sz="3150" b="0" dirty="0">
                <a:latin typeface="Arial"/>
                <a:cs typeface="Arial"/>
              </a:rPr>
              <a:t>. Cras </a:t>
            </a:r>
            <a:r>
              <a:rPr lang="en-US" sz="3150" b="0" dirty="0" err="1">
                <a:latin typeface="Arial"/>
                <a:cs typeface="Arial"/>
              </a:rPr>
              <a:t>aliquet</a:t>
            </a:r>
            <a:r>
              <a:rPr lang="en-US" sz="3150" b="0" dirty="0">
                <a:latin typeface="Arial"/>
                <a:cs typeface="Arial"/>
              </a:rPr>
              <a:t> cursus </a:t>
            </a:r>
            <a:r>
              <a:rPr lang="en-US" sz="3150" b="0" dirty="0" err="1">
                <a:latin typeface="Arial"/>
                <a:cs typeface="Arial"/>
              </a:rPr>
              <a:t>risus</a:t>
            </a:r>
            <a:r>
              <a:rPr lang="en-US" sz="3150" b="0" dirty="0">
                <a:latin typeface="Arial"/>
                <a:cs typeface="Arial"/>
              </a:rPr>
              <a:t>. Donec </a:t>
            </a:r>
            <a:r>
              <a:rPr lang="en-US" sz="3150" b="0" dirty="0" err="1">
                <a:latin typeface="Arial"/>
                <a:cs typeface="Arial"/>
              </a:rPr>
              <a:t>varius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Quisque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leo</a:t>
            </a:r>
            <a:r>
              <a:rPr lang="en-US" sz="3150" b="0" dirty="0">
                <a:latin typeface="Arial"/>
                <a:cs typeface="Arial"/>
              </a:rPr>
              <a:t>. Duis </a:t>
            </a:r>
            <a:r>
              <a:rPr lang="en-US" sz="3150" b="0" dirty="0" err="1">
                <a:latin typeface="Arial"/>
                <a:cs typeface="Arial"/>
              </a:rPr>
              <a:t>sagittis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lobortis</a:t>
            </a:r>
            <a:r>
              <a:rPr lang="en-US" sz="3150" b="0" dirty="0">
                <a:latin typeface="Arial"/>
                <a:cs typeface="Arial"/>
              </a:rPr>
              <a:t> nisi.</a:t>
            </a:r>
          </a:p>
          <a:p>
            <a:pPr marL="399473" indent="-39947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150" b="0" dirty="0" err="1">
                <a:latin typeface="Arial"/>
                <a:cs typeface="Arial"/>
              </a:rPr>
              <a:t>Praesent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hendrerit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Vivamus</a:t>
            </a:r>
            <a:r>
              <a:rPr lang="en-US" sz="3150" b="0" dirty="0">
                <a:latin typeface="Arial"/>
                <a:cs typeface="Arial"/>
              </a:rPr>
              <a:t> pulvinar </a:t>
            </a:r>
            <a:r>
              <a:rPr lang="en-US" sz="3150" b="0" dirty="0" err="1">
                <a:latin typeface="Arial"/>
                <a:cs typeface="Arial"/>
              </a:rPr>
              <a:t>tellus</a:t>
            </a:r>
            <a:r>
              <a:rPr lang="en-US" sz="3150" b="0" dirty="0">
                <a:latin typeface="Arial"/>
                <a:cs typeface="Arial"/>
              </a:rPr>
              <a:t> a </a:t>
            </a:r>
            <a:r>
              <a:rPr lang="en-US" sz="3150" b="0" dirty="0" err="1">
                <a:latin typeface="Arial"/>
                <a:cs typeface="Arial"/>
              </a:rPr>
              <a:t>urna</a:t>
            </a:r>
            <a:r>
              <a:rPr lang="en-US" sz="3150" b="0" dirty="0">
                <a:latin typeface="Arial"/>
                <a:cs typeface="Arial"/>
              </a:rPr>
              <a:t> auctor </a:t>
            </a:r>
            <a:r>
              <a:rPr lang="en-US" sz="3150" b="0" dirty="0" err="1">
                <a:latin typeface="Arial"/>
                <a:cs typeface="Arial"/>
              </a:rPr>
              <a:t>scelerisque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Etiam</a:t>
            </a:r>
            <a:r>
              <a:rPr lang="en-US" sz="3150" b="0" dirty="0">
                <a:latin typeface="Arial"/>
                <a:cs typeface="Arial"/>
              </a:rPr>
              <a:t> vel </a:t>
            </a:r>
            <a:r>
              <a:rPr lang="en-US" sz="3150" b="0" dirty="0" err="1">
                <a:latin typeface="Arial"/>
                <a:cs typeface="Arial"/>
              </a:rPr>
              <a:t>mauris</a:t>
            </a:r>
            <a:r>
              <a:rPr lang="en-US" sz="3150" b="0" dirty="0">
                <a:latin typeface="Arial"/>
                <a:cs typeface="Arial"/>
              </a:rPr>
              <a:t> id </a:t>
            </a:r>
            <a:r>
              <a:rPr lang="en-US" sz="3150" b="0" dirty="0" err="1">
                <a:latin typeface="Arial"/>
                <a:cs typeface="Arial"/>
              </a:rPr>
              <a:t>pede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faucibus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consectetur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Aliquam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erat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volutpat</a:t>
            </a:r>
            <a:r>
              <a:rPr lang="en-US" sz="3150" b="0" dirty="0">
                <a:latin typeface="Arial"/>
                <a:cs typeface="Arial"/>
              </a:rPr>
              <a:t>. Ut gravida. Donec </a:t>
            </a:r>
            <a:r>
              <a:rPr lang="en-US" sz="3150" b="0" dirty="0" err="1">
                <a:latin typeface="Arial"/>
                <a:cs typeface="Arial"/>
              </a:rPr>
              <a:t>congue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nulla</a:t>
            </a:r>
            <a:r>
              <a:rPr lang="en-US" sz="3150" b="0" dirty="0">
                <a:latin typeface="Arial"/>
                <a:cs typeface="Arial"/>
              </a:rPr>
              <a:t> vitae </a:t>
            </a:r>
            <a:r>
              <a:rPr lang="en-US" sz="3150" b="0" dirty="0" err="1">
                <a:latin typeface="Arial"/>
                <a:cs typeface="Arial"/>
              </a:rPr>
              <a:t>lacus</a:t>
            </a:r>
            <a:r>
              <a:rPr lang="en-US" sz="3150" b="0" dirty="0">
                <a:latin typeface="Arial"/>
                <a:cs typeface="Arial"/>
              </a:rPr>
              <a:t>. </a:t>
            </a:r>
            <a:r>
              <a:rPr lang="en-US" sz="3150" b="0" dirty="0" err="1">
                <a:latin typeface="Arial"/>
                <a:cs typeface="Arial"/>
              </a:rPr>
              <a:t>Nullam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quis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urna</a:t>
            </a:r>
            <a:r>
              <a:rPr lang="en-US" sz="3150" b="0" dirty="0">
                <a:latin typeface="Arial"/>
                <a:cs typeface="Arial"/>
              </a:rPr>
              <a:t> et </a:t>
            </a:r>
            <a:r>
              <a:rPr lang="en-US" sz="3150" b="0" dirty="0" err="1">
                <a:latin typeface="Arial"/>
                <a:cs typeface="Arial"/>
              </a:rPr>
              <a:t>mauris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tincidunt</a:t>
            </a:r>
            <a:r>
              <a:rPr lang="en-US" sz="3150" b="0" dirty="0">
                <a:latin typeface="Arial"/>
                <a:cs typeface="Arial"/>
              </a:rPr>
              <a:t> </a:t>
            </a:r>
            <a:r>
              <a:rPr lang="en-US" sz="3150" b="0" dirty="0" err="1">
                <a:latin typeface="Arial"/>
                <a:cs typeface="Arial"/>
              </a:rPr>
              <a:t>blandit</a:t>
            </a:r>
            <a:r>
              <a:rPr lang="en-US" sz="3150" b="0" dirty="0">
                <a:latin typeface="Arial"/>
                <a:cs typeface="Arial"/>
              </a:rPr>
              <a:t>. </a:t>
            </a:r>
            <a:endParaRPr lang="en-US" sz="315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256E55-7D76-01D1-C587-0577DD0A3659}"/>
              </a:ext>
            </a:extLst>
          </p:cNvPr>
          <p:cNvSpPr/>
          <p:nvPr/>
        </p:nvSpPr>
        <p:spPr bwMode="auto">
          <a:xfrm rot="5400000">
            <a:off x="23964219" y="26848689"/>
            <a:ext cx="9022953" cy="607173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56D918-60A0-3CFD-5BCC-A619FFA999BE}"/>
              </a:ext>
            </a:extLst>
          </p:cNvPr>
          <p:cNvSpPr/>
          <p:nvPr/>
        </p:nvSpPr>
        <p:spPr bwMode="auto">
          <a:xfrm rot="10800000">
            <a:off x="19233387" y="21472901"/>
            <a:ext cx="17977608" cy="663881"/>
          </a:xfrm>
          <a:prstGeom prst="rect">
            <a:avLst/>
          </a:prstGeom>
          <a:noFill/>
          <a:ln w="9525" cap="flat" cmpd="sng" algn="ctr">
            <a:solidFill>
              <a:srgbClr val="FFC6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010" tIns="40005" rIns="80010" bIns="40005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1976580"/>
            <a:endParaRPr lang="en-US" sz="4200"/>
          </a:p>
        </p:txBody>
      </p:sp>
      <p:pic>
        <p:nvPicPr>
          <p:cNvPr id="6" name="Picture 15" descr="A yellow and grey logo on a black background&#10;&#10;Description automatically generated">
            <a:extLst>
              <a:ext uri="{FF2B5EF4-FFF2-40B4-BE49-F238E27FC236}">
                <a16:creationId xmlns:a16="http://schemas.microsoft.com/office/drawing/2014/main" id="{4CC169DB-A3B1-F486-01C3-439CC6ECC3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068" r="-209" b="23257"/>
          <a:stretch/>
        </p:blipFill>
        <p:spPr>
          <a:xfrm>
            <a:off x="-281788" y="503299"/>
            <a:ext cx="13602618" cy="3949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UR Poster Template 36x48" id="{0CC358E2-3C37-2F40-9A70-B24A64A60AA6}" vid="{3BB2964C-6EF2-244A-8844-07F47C7D6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ef49e-8a46-4f60-85b1-ff76a54f0f3b">
      <Terms xmlns="http://schemas.microsoft.com/office/infopath/2007/PartnerControls"/>
    </lcf76f155ced4ddcb4097134ff3c332f>
    <TaxCatchAll xmlns="93ca66e9-14da-46c7-9d1a-f717ce64c68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F0F216D7F944AA2B349E856D0EDB7" ma:contentTypeVersion="15" ma:contentTypeDescription="Create a new document." ma:contentTypeScope="" ma:versionID="477caacc83aa23ebe33382f71b0bffc9">
  <xsd:schema xmlns:xsd="http://www.w3.org/2001/XMLSchema" xmlns:xs="http://www.w3.org/2001/XMLSchema" xmlns:p="http://schemas.microsoft.com/office/2006/metadata/properties" xmlns:ns2="1cdef49e-8a46-4f60-85b1-ff76a54f0f3b" xmlns:ns3="93ca66e9-14da-46c7-9d1a-f717ce64c68a" targetNamespace="http://schemas.microsoft.com/office/2006/metadata/properties" ma:root="true" ma:fieldsID="aa3eb2c32253e7d38ee0679c07465670" ns2:_="" ns3:_="">
    <xsd:import namespace="1cdef49e-8a46-4f60-85b1-ff76a54f0f3b"/>
    <xsd:import namespace="93ca66e9-14da-46c7-9d1a-f717ce64c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ef49e-8a46-4f60-85b1-ff76a54f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6867a8-d3dd-450c-8722-94d742a2a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a66e9-14da-46c7-9d1a-f717ce64c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576a8e-471e-45e2-b19a-277502d9b003}" ma:internalName="TaxCatchAll" ma:showField="CatchAllData" ma:web="93ca66e9-14da-46c7-9d1a-f717ce64c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16DDC0-C91B-4238-965F-469BCCF0CB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5471EF-55C7-4A11-9978-CB0E093A544C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93ca66e9-14da-46c7-9d1a-f717ce64c68a"/>
    <ds:schemaRef ds:uri="1cdef49e-8a46-4f60-85b1-ff76a54f0f3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C4AF22D-20BD-414F-8DF2-646977F60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ef49e-8a46-4f60-85b1-ff76a54f0f3b"/>
    <ds:schemaRef ds:uri="93ca66e9-14da-46c7-9d1a-f717ce64c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552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Tania Farhoudi</cp:lastModifiedBy>
  <cp:revision>110</cp:revision>
  <cp:lastPrinted>2019-03-20T19:53:15Z</cp:lastPrinted>
  <dcterms:created xsi:type="dcterms:W3CDTF">2019-02-04T20:33:55Z</dcterms:created>
  <dcterms:modified xsi:type="dcterms:W3CDTF">2023-10-27T20:01:11Z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0x010100350F0F216D7F944AA2B349E856D0EDB7</vt:lpwstr>
  </property>
  <property fmtid="{D5CDD505-2E9C-101B-9397-08002B2CF9AE}" pid="3" name="MediaServiceImageTags">
    <vt:lpwstr/>
  </property>
</Properties>
</file>