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146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29"/>
    <a:srgbClr val="FEC52E"/>
    <a:srgbClr val="F5CB2E"/>
    <a:srgbClr val="D60093"/>
    <a:srgbClr val="E3B3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890" autoAdjust="0"/>
    <p:restoredTop sz="94660" autoAdjust="0"/>
  </p:normalViewPr>
  <p:slideViewPr>
    <p:cSldViewPr>
      <p:cViewPr>
        <p:scale>
          <a:sx n="40" d="100"/>
          <a:sy n="40" d="100"/>
        </p:scale>
        <p:origin x="-102" y="30"/>
      </p:cViewPr>
      <p:guideLst>
        <p:guide orient="horz" pos="3888"/>
        <p:guide pos="1466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0" y="2924175"/>
            <a:ext cx="9326563" cy="26336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0888" y="2924175"/>
            <a:ext cx="27830462" cy="26336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0888" y="9510713"/>
            <a:ext cx="18578512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10713"/>
            <a:ext cx="18578513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4175"/>
            <a:ext cx="373094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10713"/>
            <a:ext cx="3730942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4225"/>
            <a:ext cx="13896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5pPr>
      <a:lvl6pPr marL="4572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6pPr>
      <a:lvl7pPr marL="9144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7pPr>
      <a:lvl8pPr marL="13716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8pPr>
      <a:lvl9pPr marL="18288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9pPr>
    </p:titleStyle>
    <p:bodyStyle>
      <a:lvl1pPr marL="1647825" indent="-1647825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8738" indent="-1093788" algn="l" defTabSz="438785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400800" y="3657600"/>
            <a:ext cx="29337000" cy="211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900" dirty="0"/>
              <a:t>Dr. XXXXXX, Dr. YYYYYY, Dr. WWWWWW</a:t>
            </a:r>
          </a:p>
          <a:p>
            <a:pPr>
              <a:lnSpc>
                <a:spcPct val="100000"/>
              </a:lnSpc>
            </a:pPr>
            <a:r>
              <a:rPr lang="en-US" sz="4900" dirty="0"/>
              <a:t>Department of </a:t>
            </a:r>
            <a:r>
              <a:rPr lang="en-US" sz="4900" dirty="0" smtClean="0"/>
              <a:t>XXXXXXXXXX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990600" y="7550150"/>
            <a:ext cx="10307638" cy="1136650"/>
          </a:xfrm>
          <a:prstGeom prst="rect">
            <a:avLst/>
          </a:prstGeom>
          <a:solidFill>
            <a:srgbClr val="FFC629"/>
          </a:solidFill>
          <a:ln>
            <a:noFill/>
          </a:ln>
          <a:extLst/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5900"/>
              <a:t>HEADER</a:t>
            </a:r>
            <a:endParaRPr lang="en-US" sz="5900">
              <a:solidFill>
                <a:schemeClr val="bg1"/>
              </a:solidFill>
            </a:endParaRP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990600" y="9293225"/>
            <a:ext cx="10639425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b="0" dirty="0"/>
              <a:t>Lorem ipsum dolor sit </a:t>
            </a:r>
            <a:r>
              <a:rPr lang="en-US" sz="3200" b="0" dirty="0" err="1"/>
              <a:t>amet</a:t>
            </a:r>
            <a:r>
              <a:rPr lang="en-US" sz="3200" b="0" dirty="0"/>
              <a:t>, </a:t>
            </a:r>
            <a:r>
              <a:rPr lang="en-US" sz="3200" b="0" dirty="0" err="1"/>
              <a:t>consectetur</a:t>
            </a:r>
            <a:r>
              <a:rPr lang="en-US" sz="3200" b="0" dirty="0"/>
              <a:t> </a:t>
            </a:r>
            <a:r>
              <a:rPr lang="en-US" sz="3200" b="0" dirty="0" err="1"/>
              <a:t>adipiscing</a:t>
            </a:r>
            <a:r>
              <a:rPr lang="en-US" sz="3200" b="0" dirty="0"/>
              <a:t> </a:t>
            </a:r>
            <a:r>
              <a:rPr lang="en-US" sz="3200" b="0" dirty="0" err="1"/>
              <a:t>elit</a:t>
            </a:r>
            <a:r>
              <a:rPr lang="en-US" sz="3200" b="0" dirty="0"/>
              <a:t>. </a:t>
            </a:r>
            <a:r>
              <a:rPr lang="en-US" sz="3200" b="0" dirty="0" err="1"/>
              <a:t>Cras</a:t>
            </a:r>
            <a:r>
              <a:rPr lang="en-US" sz="3200" b="0" dirty="0"/>
              <a:t> </a:t>
            </a:r>
            <a:r>
              <a:rPr lang="en-US" sz="3200" b="0" dirty="0" err="1"/>
              <a:t>aliquet</a:t>
            </a:r>
            <a:r>
              <a:rPr lang="en-US" sz="3200" b="0" dirty="0"/>
              <a:t> cursus </a:t>
            </a:r>
            <a:r>
              <a:rPr lang="en-US" sz="3200" b="0" dirty="0" err="1"/>
              <a:t>risus</a:t>
            </a:r>
            <a:r>
              <a:rPr lang="en-US" sz="3200" b="0" dirty="0"/>
              <a:t>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. </a:t>
            </a:r>
            <a:r>
              <a:rPr lang="en-US" sz="3200" b="0" dirty="0" err="1"/>
              <a:t>Quisque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. </a:t>
            </a:r>
            <a:r>
              <a:rPr lang="en-US" sz="3200" b="0" dirty="0" err="1"/>
              <a:t>Duis</a:t>
            </a:r>
            <a:r>
              <a:rPr lang="en-US" sz="3200" b="0" dirty="0"/>
              <a:t> </a:t>
            </a:r>
            <a:r>
              <a:rPr lang="en-US" sz="3200" b="0" dirty="0" err="1"/>
              <a:t>sagittis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nisi. </a:t>
            </a:r>
            <a:r>
              <a:rPr lang="en-US" sz="3200" b="0" dirty="0" err="1"/>
              <a:t>Praesent</a:t>
            </a:r>
            <a:r>
              <a:rPr lang="en-US" sz="3200" b="0" dirty="0"/>
              <a:t> </a:t>
            </a:r>
            <a:r>
              <a:rPr lang="en-US" sz="3200" b="0" dirty="0" err="1"/>
              <a:t>hendrerit</a:t>
            </a:r>
            <a:r>
              <a:rPr lang="en-US" sz="3200" b="0" dirty="0"/>
              <a:t>. </a:t>
            </a:r>
            <a:r>
              <a:rPr lang="en-US" sz="3200" b="0" dirty="0" err="1"/>
              <a:t>Vivamus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a </a:t>
            </a:r>
            <a:r>
              <a:rPr lang="en-US" sz="3200" b="0" dirty="0" err="1"/>
              <a:t>urna</a:t>
            </a:r>
            <a:r>
              <a:rPr lang="en-US" sz="3200" b="0" dirty="0"/>
              <a:t> </a:t>
            </a:r>
            <a:r>
              <a:rPr lang="en-US" sz="3200" b="0" dirty="0" err="1"/>
              <a:t>auctor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</a:t>
            </a:r>
            <a:r>
              <a:rPr lang="en-US" sz="3200" b="0" dirty="0" err="1"/>
              <a:t>mauris</a:t>
            </a:r>
            <a:r>
              <a:rPr lang="en-US" sz="3200" b="0" dirty="0"/>
              <a:t> id </a:t>
            </a:r>
            <a:r>
              <a:rPr lang="en-US" sz="3200" b="0" dirty="0" err="1"/>
              <a:t>pede</a:t>
            </a:r>
            <a:r>
              <a:rPr lang="en-US" sz="3200" b="0" dirty="0"/>
              <a:t>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consectetur</a:t>
            </a:r>
            <a:r>
              <a:rPr lang="en-US" sz="3200" b="0" dirty="0"/>
              <a:t>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erat</a:t>
            </a:r>
            <a:r>
              <a:rPr lang="en-US" sz="3200" b="0" dirty="0"/>
              <a:t> </a:t>
            </a:r>
            <a:r>
              <a:rPr lang="en-US" sz="3200" b="0" dirty="0" err="1"/>
              <a:t>volutpat</a:t>
            </a:r>
            <a:r>
              <a:rPr lang="en-US" sz="3200" b="0" dirty="0"/>
              <a:t>. </a:t>
            </a:r>
            <a:r>
              <a:rPr lang="en-US" sz="3200" b="0" dirty="0" err="1"/>
              <a:t>Ut</a:t>
            </a:r>
            <a:r>
              <a:rPr lang="en-US" sz="3200" b="0" dirty="0"/>
              <a:t> gravida.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congue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 vitae lacus.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quis</a:t>
            </a:r>
            <a:r>
              <a:rPr lang="en-US" sz="3200" b="0" dirty="0"/>
              <a:t> </a:t>
            </a:r>
            <a:r>
              <a:rPr lang="en-US" sz="3200" b="0" dirty="0" err="1"/>
              <a:t>urna</a:t>
            </a:r>
            <a:r>
              <a:rPr lang="en-US" sz="3200" b="0" dirty="0"/>
              <a:t> et </a:t>
            </a:r>
            <a:r>
              <a:rPr lang="en-US" sz="3200" b="0" dirty="0" err="1"/>
              <a:t>mauris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accumsan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felis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vulputate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non </a:t>
            </a:r>
            <a:r>
              <a:rPr lang="en-US" sz="3200" b="0" dirty="0" err="1"/>
              <a:t>arcu</a:t>
            </a:r>
            <a:r>
              <a:rPr lang="en-US" sz="3200" b="0" dirty="0"/>
              <a:t>. Integer </a:t>
            </a:r>
            <a:r>
              <a:rPr lang="en-US" sz="3200" b="0" dirty="0" err="1"/>
              <a:t>elit</a:t>
            </a:r>
            <a:r>
              <a:rPr lang="en-US" sz="3200" b="0" dirty="0"/>
              <a:t>. Nunc </a:t>
            </a:r>
            <a:r>
              <a:rPr lang="en-US" sz="3200" b="0" dirty="0" err="1"/>
              <a:t>congue</a:t>
            </a:r>
            <a:r>
              <a:rPr lang="en-US" sz="3200" b="0" dirty="0"/>
              <a:t>. </a:t>
            </a:r>
            <a:r>
              <a:rPr lang="en-US" sz="3200" b="0" dirty="0" err="1"/>
              <a:t>Phasellus</a:t>
            </a:r>
            <a:r>
              <a:rPr lang="en-US" sz="3200" b="0" dirty="0"/>
              <a:t> in est.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malesuada</a:t>
            </a:r>
            <a:r>
              <a:rPr lang="en-US" sz="3200" b="0" dirty="0"/>
              <a:t>. </a:t>
            </a:r>
          </a:p>
          <a:p>
            <a:pPr algn="l"/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dui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Nunc at </a:t>
            </a:r>
            <a:r>
              <a:rPr lang="en-US" sz="3200" b="0" dirty="0" err="1"/>
              <a:t>tellus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 </a:t>
            </a:r>
            <a:r>
              <a:rPr lang="en-US" sz="3200" b="0" dirty="0" err="1"/>
              <a:t>rutrum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Vestibulum</a:t>
            </a:r>
            <a:r>
              <a:rPr lang="en-US" sz="3200" b="0" dirty="0"/>
              <a:t> ante ipsum </a:t>
            </a:r>
            <a:r>
              <a:rPr lang="en-US" sz="3200" b="0" dirty="0" err="1"/>
              <a:t>primis</a:t>
            </a:r>
            <a:r>
              <a:rPr lang="en-US" sz="3200" b="0" dirty="0"/>
              <a:t> in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orci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et </a:t>
            </a:r>
            <a:r>
              <a:rPr lang="en-US" sz="3200" b="0" dirty="0" err="1"/>
              <a:t>ultrices</a:t>
            </a:r>
            <a:r>
              <a:rPr lang="en-US" sz="3200" b="0" dirty="0"/>
              <a:t> </a:t>
            </a:r>
            <a:r>
              <a:rPr lang="en-US" sz="3200" b="0" dirty="0" err="1"/>
              <a:t>posuere</a:t>
            </a:r>
            <a:r>
              <a:rPr lang="en-US" sz="3200" b="0" dirty="0"/>
              <a:t> </a:t>
            </a:r>
            <a:r>
              <a:rPr lang="en-US" sz="3200" b="0" dirty="0" err="1"/>
              <a:t>cubilia</a:t>
            </a:r>
            <a:r>
              <a:rPr lang="en-US" sz="3200" b="0" dirty="0"/>
              <a:t> </a:t>
            </a:r>
            <a:r>
              <a:rPr lang="en-US" sz="3200" b="0" dirty="0" err="1"/>
              <a:t>Curae</a:t>
            </a:r>
            <a:r>
              <a:rPr lang="en-US" sz="3200" b="0" dirty="0"/>
              <a:t>; </a:t>
            </a:r>
            <a:r>
              <a:rPr lang="en-US" sz="3200" b="0" dirty="0" err="1"/>
              <a:t>Suspendisse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diam.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ornare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dolor.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laoreet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et </a:t>
            </a:r>
            <a:r>
              <a:rPr lang="en-US" sz="3200" b="0" dirty="0" err="1"/>
              <a:t>tortor</a:t>
            </a:r>
            <a:r>
              <a:rPr lang="en-US" sz="3200" b="0" dirty="0"/>
              <a:t>. In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ac </a:t>
            </a:r>
            <a:r>
              <a:rPr lang="en-US" sz="3200" b="0" dirty="0" err="1"/>
              <a:t>pede</a:t>
            </a:r>
            <a:r>
              <a:rPr lang="en-US" sz="3200" b="0" dirty="0"/>
              <a:t>. </a:t>
            </a:r>
            <a:r>
              <a:rPr lang="en-US" sz="3200" b="0" dirty="0" err="1"/>
              <a:t>Mauris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, </a:t>
            </a:r>
            <a:r>
              <a:rPr lang="en-US" sz="3200" b="0" dirty="0" err="1"/>
              <a:t>tempor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,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sed</a:t>
            </a:r>
            <a:r>
              <a:rPr lang="en-US" sz="3200" b="0" dirty="0"/>
              <a:t>, porta </a:t>
            </a:r>
            <a:r>
              <a:rPr lang="en-US" sz="3200" b="0" dirty="0" err="1"/>
              <a:t>eget</a:t>
            </a:r>
            <a:r>
              <a:rPr lang="en-US" sz="3200" b="0" dirty="0"/>
              <a:t>, </a:t>
            </a:r>
            <a:r>
              <a:rPr lang="en-US" sz="3200" b="0" dirty="0" err="1"/>
              <a:t>elit</a:t>
            </a:r>
            <a:r>
              <a:rPr lang="en-US" sz="3200" b="0" dirty="0"/>
              <a:t>. In id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Curabitur</a:t>
            </a:r>
            <a:r>
              <a:rPr lang="en-US" sz="3200" b="0" dirty="0"/>
              <a:t> at nisi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augue</a:t>
            </a:r>
            <a:r>
              <a:rPr lang="en-US" sz="3200" b="0" dirty="0"/>
              <a:t> </a:t>
            </a:r>
            <a:r>
              <a:rPr lang="en-US" sz="3200" b="0" dirty="0" err="1"/>
              <a:t>imperdiet</a:t>
            </a:r>
            <a:r>
              <a:rPr lang="en-US" sz="3200" b="0" dirty="0"/>
              <a:t> </a:t>
            </a:r>
            <a:r>
              <a:rPr lang="en-US" sz="3200" b="0" dirty="0" err="1"/>
              <a:t>mattis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condimentum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est. Integer </a:t>
            </a:r>
            <a:r>
              <a:rPr lang="en-US" sz="3200" b="0" dirty="0" err="1"/>
              <a:t>egestas</a:t>
            </a:r>
            <a:r>
              <a:rPr lang="en-US" sz="3200" b="0" dirty="0"/>
              <a:t> </a:t>
            </a:r>
            <a:r>
              <a:rPr lang="en-US" sz="3200" b="0" dirty="0" err="1"/>
              <a:t>metus</a:t>
            </a:r>
            <a:r>
              <a:rPr lang="en-US" sz="3200" b="0" dirty="0"/>
              <a:t> in ante. </a:t>
            </a:r>
            <a:endParaRPr lang="en-US" sz="3000" b="0" dirty="0"/>
          </a:p>
        </p:txBody>
      </p:sp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990600" y="16617950"/>
            <a:ext cx="10293350" cy="1136650"/>
          </a:xfrm>
          <a:prstGeom prst="rect">
            <a:avLst/>
          </a:prstGeom>
          <a:solidFill>
            <a:srgbClr val="FFC629"/>
          </a:solidFill>
          <a:ln>
            <a:noFill/>
          </a:ln>
          <a:extLst/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5900" dirty="0"/>
              <a:t>HEADER</a:t>
            </a:r>
            <a:endParaRPr lang="en-US" sz="5900" dirty="0">
              <a:solidFill>
                <a:schemeClr val="bg1"/>
              </a:solidFill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31943842" y="7550150"/>
            <a:ext cx="10958513" cy="1136650"/>
          </a:xfrm>
          <a:prstGeom prst="rect">
            <a:avLst/>
          </a:prstGeom>
          <a:solidFill>
            <a:srgbClr val="FFC629"/>
          </a:solidFill>
          <a:ln>
            <a:noFill/>
          </a:ln>
          <a:extLst/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5900"/>
              <a:t>FINDINGS</a:t>
            </a:r>
          </a:p>
        </p:txBody>
      </p: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31623000" y="22104350"/>
            <a:ext cx="11049000" cy="1136650"/>
          </a:xfrm>
          <a:prstGeom prst="rect">
            <a:avLst/>
          </a:prstGeom>
          <a:solidFill>
            <a:srgbClr val="FFC629"/>
          </a:solidFill>
          <a:ln>
            <a:noFill/>
          </a:ln>
          <a:extLst/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5900"/>
              <a:t>CONCLUSION</a:t>
            </a: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214748268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/>
          <a:p>
            <a:pPr algn="l" defTabSz="2259013">
              <a:lnSpc>
                <a:spcPct val="100000"/>
              </a:lnSpc>
              <a:spcBef>
                <a:spcPct val="0"/>
              </a:spcBef>
            </a:pPr>
            <a:r>
              <a:rPr lang="en-US" sz="7700" b="0"/>
              <a:t> </a:t>
            </a:r>
            <a:endParaRPr lang="en-US" sz="5900" b="0"/>
          </a:p>
        </p:txBody>
      </p:sp>
      <p:sp>
        <p:nvSpPr>
          <p:cNvPr id="1034" name="Text Box 69"/>
          <p:cNvSpPr txBox="1">
            <a:spLocks noChangeArrowheads="1"/>
          </p:cNvSpPr>
          <p:nvPr/>
        </p:nvSpPr>
        <p:spPr bwMode="auto">
          <a:xfrm>
            <a:off x="14762163" y="8934450"/>
            <a:ext cx="50228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035" name="Text Box 77"/>
          <p:cNvSpPr txBox="1">
            <a:spLocks noChangeArrowheads="1"/>
          </p:cNvSpPr>
          <p:nvPr/>
        </p:nvSpPr>
        <p:spPr bwMode="auto">
          <a:xfrm>
            <a:off x="20497800" y="18440400"/>
            <a:ext cx="80772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/>
              <a:t>Figure 2 – Supervisors’ Responses</a:t>
            </a:r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8619788" y="1143000"/>
            <a:ext cx="63182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037" name="Rectangle 90"/>
          <p:cNvSpPr>
            <a:spLocks noChangeArrowheads="1"/>
          </p:cNvSpPr>
          <p:nvPr/>
        </p:nvSpPr>
        <p:spPr bwMode="auto">
          <a:xfrm>
            <a:off x="8534400" y="762000"/>
            <a:ext cx="26593800" cy="2444750"/>
          </a:xfrm>
          <a:prstGeom prst="rect">
            <a:avLst/>
          </a:prstGeom>
          <a:solidFill>
            <a:srgbClr val="FFC629"/>
          </a:solidFill>
          <a:ln>
            <a:noFill/>
          </a:ln>
          <a:extLst/>
        </p:spPr>
        <p:txBody>
          <a:bodyPr lIns="225903" tIns="112951" rIns="225903" bIns="112951">
            <a:spAutoFit/>
          </a:bodyPr>
          <a:lstStyle/>
          <a:p>
            <a:pPr defTabSz="2259013">
              <a:lnSpc>
                <a:spcPct val="100000"/>
              </a:lnSpc>
            </a:pPr>
            <a:r>
              <a:rPr lang="en-US" sz="7200" dirty="0"/>
              <a:t>Enter title here</a:t>
            </a:r>
            <a:br>
              <a:rPr lang="en-US" sz="7200" dirty="0"/>
            </a:br>
            <a:r>
              <a:rPr lang="en-US" sz="7200" dirty="0"/>
              <a:t>Enter t</a:t>
            </a:r>
            <a:r>
              <a:rPr lang="en-US" sz="7200" dirty="0" smtClean="0"/>
              <a:t>itle </a:t>
            </a:r>
            <a:r>
              <a:rPr lang="en-US" sz="7200" dirty="0"/>
              <a:t>h</a:t>
            </a:r>
            <a:r>
              <a:rPr lang="en-US" sz="7200" dirty="0" smtClean="0"/>
              <a:t>ere</a:t>
            </a:r>
            <a:endParaRPr lang="en-US" sz="7200" dirty="0"/>
          </a:p>
        </p:txBody>
      </p:sp>
      <p:sp>
        <p:nvSpPr>
          <p:cNvPr id="1038" name="Text Box 727"/>
          <p:cNvSpPr txBox="1">
            <a:spLocks noChangeArrowheads="1"/>
          </p:cNvSpPr>
          <p:nvPr/>
        </p:nvSpPr>
        <p:spPr bwMode="auto">
          <a:xfrm>
            <a:off x="12573000" y="13030200"/>
            <a:ext cx="77724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4000"/>
              <a:t>Figure 1-Comparison of Results</a:t>
            </a:r>
            <a:endParaRPr lang="en-US"/>
          </a:p>
        </p:txBody>
      </p:sp>
      <p:sp>
        <p:nvSpPr>
          <p:cNvPr id="1039" name="Text Box 729"/>
          <p:cNvSpPr txBox="1">
            <a:spLocks noChangeArrowheads="1"/>
          </p:cNvSpPr>
          <p:nvPr/>
        </p:nvSpPr>
        <p:spPr bwMode="auto">
          <a:xfrm>
            <a:off x="15240000" y="9448800"/>
            <a:ext cx="23272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2496800" y="6934200"/>
          <a:ext cx="180594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Chart" r:id="rId4" imgW="8353408" imgH="5210243" progId="MSGraph.Chart.8">
                  <p:embed followColorScheme="full"/>
                </p:oleObj>
              </mc:Choice>
              <mc:Fallback>
                <p:oleObj name="Chart" r:id="rId4" imgW="8353408" imgH="5210243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6934200"/>
                        <a:ext cx="180594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0878800" y="13411200"/>
          <a:ext cx="9601199" cy="4876803"/>
        </p:xfrm>
        <a:graphic>
          <a:graphicData uri="http://schemas.openxmlformats.org/drawingml/2006/table">
            <a:tbl>
              <a:tblPr/>
              <a:tblGrid>
                <a:gridCol w="2492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Course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requirements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Quality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Assistance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Candidates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2.75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Reflection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Journals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Supervisor’s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School 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Compliance with ELCC Standards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2.17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2573000" y="19431000"/>
          <a:ext cx="9982200" cy="4800599"/>
        </p:xfrm>
        <a:graphic>
          <a:graphicData uri="http://schemas.openxmlformats.org/drawingml/2006/table">
            <a:tbl>
              <a:tblPr/>
              <a:tblGrid>
                <a:gridCol w="258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1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Course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requirements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Quality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Assignments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Assistance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Candidates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2.25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Reflection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Journals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Supervisor’s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School 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Compliance with ELCC Standards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56" name="Rectangle 38"/>
          <p:cNvSpPr>
            <a:spLocks noChangeArrowheads="1"/>
          </p:cNvSpPr>
          <p:nvPr/>
        </p:nvSpPr>
        <p:spPr bwMode="auto">
          <a:xfrm>
            <a:off x="12496800" y="24384000"/>
            <a:ext cx="68945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2259013"/>
            <a:r>
              <a:rPr lang="en-US" sz="4000"/>
              <a:t>Figure 3 – Mentors’ Responses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0726400" y="25069800"/>
          <a:ext cx="10058399" cy="4826156"/>
        </p:xfrm>
        <a:graphic>
          <a:graphicData uri="http://schemas.openxmlformats.org/drawingml/2006/table">
            <a:tbl>
              <a:tblPr/>
              <a:tblGrid>
                <a:gridCol w="261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4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0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Item</a:t>
                      </a:r>
                    </a:p>
                    <a:p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Minimum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Maximum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Mean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itchFamily="18" charset="0"/>
                        </a:rPr>
                        <a:t>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Course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requirements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83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3.82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1.21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Quality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Assignments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83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4.75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3.96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Assistance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Candidates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83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4.75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3.65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Reflection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Journals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83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3.60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3.60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1.12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Supervisor’s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School Visits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83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3.07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1.46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Compliance with ELCC Standards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83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1.50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5.00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3.99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.90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15" name="Rectangle 40"/>
          <p:cNvSpPr>
            <a:spLocks noChangeArrowheads="1"/>
          </p:cNvSpPr>
          <p:nvPr/>
        </p:nvSpPr>
        <p:spPr bwMode="auto">
          <a:xfrm>
            <a:off x="20650200" y="30175200"/>
            <a:ext cx="75215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2259013"/>
            <a:r>
              <a:rPr lang="en-US" sz="4000"/>
              <a:t>Figure 4 – Candidates’ Responses</a:t>
            </a:r>
          </a:p>
        </p:txBody>
      </p:sp>
      <p:sp>
        <p:nvSpPr>
          <p:cNvPr id="1218" name="Text Box 9"/>
          <p:cNvSpPr txBox="1">
            <a:spLocks noChangeArrowheads="1"/>
          </p:cNvSpPr>
          <p:nvPr/>
        </p:nvSpPr>
        <p:spPr bwMode="auto">
          <a:xfrm>
            <a:off x="838200" y="18375312"/>
            <a:ext cx="10639425" cy="130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b="0" dirty="0"/>
              <a:t>Lorem ipsum dolor sit </a:t>
            </a:r>
            <a:r>
              <a:rPr lang="en-US" sz="3200" b="0" dirty="0" err="1"/>
              <a:t>amet</a:t>
            </a:r>
            <a:r>
              <a:rPr lang="en-US" sz="3200" b="0" dirty="0"/>
              <a:t>, </a:t>
            </a:r>
            <a:r>
              <a:rPr lang="en-US" sz="3200" b="0" dirty="0" err="1"/>
              <a:t>consectetur</a:t>
            </a:r>
            <a:r>
              <a:rPr lang="en-US" sz="3200" b="0" dirty="0"/>
              <a:t> </a:t>
            </a:r>
            <a:r>
              <a:rPr lang="en-US" sz="3200" b="0" dirty="0" err="1"/>
              <a:t>adipiscing</a:t>
            </a:r>
            <a:r>
              <a:rPr lang="en-US" sz="3200" b="0" dirty="0"/>
              <a:t> </a:t>
            </a:r>
            <a:r>
              <a:rPr lang="en-US" sz="3200" b="0" dirty="0" err="1"/>
              <a:t>elit</a:t>
            </a:r>
            <a:r>
              <a:rPr lang="en-US" sz="3200" b="0" dirty="0"/>
              <a:t>. </a:t>
            </a:r>
            <a:r>
              <a:rPr lang="en-US" sz="3200" b="0" dirty="0" err="1"/>
              <a:t>Cras</a:t>
            </a:r>
            <a:r>
              <a:rPr lang="en-US" sz="3200" b="0" dirty="0"/>
              <a:t> </a:t>
            </a:r>
            <a:r>
              <a:rPr lang="en-US" sz="3200" b="0" dirty="0" err="1"/>
              <a:t>aliquet</a:t>
            </a:r>
            <a:r>
              <a:rPr lang="en-US" sz="3200" b="0" dirty="0"/>
              <a:t> cursus </a:t>
            </a:r>
            <a:r>
              <a:rPr lang="en-US" sz="3200" b="0" dirty="0" err="1"/>
              <a:t>risus</a:t>
            </a:r>
            <a:r>
              <a:rPr lang="en-US" sz="3200" b="0" dirty="0"/>
              <a:t>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. </a:t>
            </a:r>
            <a:r>
              <a:rPr lang="en-US" sz="3200" b="0" dirty="0" err="1"/>
              <a:t>Quisque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. </a:t>
            </a:r>
            <a:r>
              <a:rPr lang="en-US" sz="3200" b="0" dirty="0" err="1"/>
              <a:t>Duis</a:t>
            </a:r>
            <a:r>
              <a:rPr lang="en-US" sz="3200" b="0" dirty="0"/>
              <a:t> </a:t>
            </a:r>
            <a:r>
              <a:rPr lang="en-US" sz="3200" b="0" dirty="0" err="1"/>
              <a:t>sagittis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nisi. </a:t>
            </a:r>
            <a:r>
              <a:rPr lang="en-US" sz="3200" b="0" dirty="0" err="1"/>
              <a:t>Praesent</a:t>
            </a:r>
            <a:r>
              <a:rPr lang="en-US" sz="3200" b="0" dirty="0"/>
              <a:t> </a:t>
            </a:r>
            <a:r>
              <a:rPr lang="en-US" sz="3200" b="0" dirty="0" err="1"/>
              <a:t>hendrerit</a:t>
            </a:r>
            <a:r>
              <a:rPr lang="en-US" sz="3200" b="0" dirty="0"/>
              <a:t>. </a:t>
            </a:r>
            <a:r>
              <a:rPr lang="en-US" sz="3200" b="0" dirty="0" err="1"/>
              <a:t>Vivamus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a </a:t>
            </a:r>
            <a:r>
              <a:rPr lang="en-US" sz="3200" b="0" dirty="0" err="1"/>
              <a:t>urna</a:t>
            </a:r>
            <a:r>
              <a:rPr lang="en-US" sz="3200" b="0" dirty="0"/>
              <a:t> </a:t>
            </a:r>
            <a:r>
              <a:rPr lang="en-US" sz="3200" b="0" dirty="0" err="1"/>
              <a:t>auctor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</a:t>
            </a:r>
            <a:r>
              <a:rPr lang="en-US" sz="3200" b="0" dirty="0" err="1"/>
              <a:t>mauris</a:t>
            </a:r>
            <a:r>
              <a:rPr lang="en-US" sz="3200" b="0" dirty="0"/>
              <a:t> id </a:t>
            </a:r>
            <a:r>
              <a:rPr lang="en-US" sz="3200" b="0" dirty="0" err="1"/>
              <a:t>pede</a:t>
            </a:r>
            <a:r>
              <a:rPr lang="en-US" sz="3200" b="0" dirty="0"/>
              <a:t>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consectetur</a:t>
            </a:r>
            <a:r>
              <a:rPr lang="en-US" sz="3200" b="0" dirty="0"/>
              <a:t>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erat</a:t>
            </a:r>
            <a:r>
              <a:rPr lang="en-US" sz="3200" b="0" dirty="0"/>
              <a:t> </a:t>
            </a:r>
            <a:r>
              <a:rPr lang="en-US" sz="3200" b="0" dirty="0" err="1"/>
              <a:t>volutpat</a:t>
            </a:r>
            <a:r>
              <a:rPr lang="en-US" sz="3200" b="0" dirty="0"/>
              <a:t>. </a:t>
            </a:r>
            <a:r>
              <a:rPr lang="en-US" sz="3200" b="0" dirty="0" err="1"/>
              <a:t>Ut</a:t>
            </a:r>
            <a:r>
              <a:rPr lang="en-US" sz="3200" b="0" dirty="0"/>
              <a:t> gravida.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congue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 vitae lacus.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quis</a:t>
            </a:r>
            <a:r>
              <a:rPr lang="en-US" sz="3200" b="0" dirty="0"/>
              <a:t> </a:t>
            </a:r>
            <a:r>
              <a:rPr lang="en-US" sz="3200" b="0" dirty="0" err="1"/>
              <a:t>urna</a:t>
            </a:r>
            <a:r>
              <a:rPr lang="en-US" sz="3200" b="0" dirty="0"/>
              <a:t> et </a:t>
            </a:r>
            <a:r>
              <a:rPr lang="en-US" sz="3200" b="0" dirty="0" err="1"/>
              <a:t>mauris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accumsan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felis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vulputate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non </a:t>
            </a:r>
            <a:r>
              <a:rPr lang="en-US" sz="3200" b="0" dirty="0" err="1"/>
              <a:t>arcu</a:t>
            </a:r>
            <a:r>
              <a:rPr lang="en-US" sz="3200" b="0" dirty="0"/>
              <a:t>. Integer </a:t>
            </a:r>
            <a:r>
              <a:rPr lang="en-US" sz="3200" b="0" dirty="0" err="1"/>
              <a:t>elit</a:t>
            </a:r>
            <a:r>
              <a:rPr lang="en-US" sz="3200" b="0" dirty="0"/>
              <a:t>. Nunc </a:t>
            </a:r>
            <a:r>
              <a:rPr lang="en-US" sz="3200" b="0" dirty="0" err="1"/>
              <a:t>congue</a:t>
            </a:r>
            <a:r>
              <a:rPr lang="en-US" sz="3200" b="0" dirty="0"/>
              <a:t>. </a:t>
            </a:r>
            <a:r>
              <a:rPr lang="en-US" sz="3200" b="0" dirty="0" err="1"/>
              <a:t>Phasellus</a:t>
            </a:r>
            <a:r>
              <a:rPr lang="en-US" sz="3200" b="0" dirty="0"/>
              <a:t> in est.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malesuada</a:t>
            </a:r>
            <a:r>
              <a:rPr lang="en-US" sz="3200" b="0" dirty="0"/>
              <a:t>. </a:t>
            </a:r>
          </a:p>
          <a:p>
            <a:pPr algn="l"/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dui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Nunc at </a:t>
            </a:r>
            <a:r>
              <a:rPr lang="en-US" sz="3200" b="0" dirty="0" err="1"/>
              <a:t>tellus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 </a:t>
            </a:r>
            <a:r>
              <a:rPr lang="en-US" sz="3200" b="0" dirty="0" err="1"/>
              <a:t>rutrum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Vestibulum</a:t>
            </a:r>
            <a:r>
              <a:rPr lang="en-US" sz="3200" b="0" dirty="0"/>
              <a:t> ante ipsum </a:t>
            </a:r>
            <a:r>
              <a:rPr lang="en-US" sz="3200" b="0" dirty="0" err="1"/>
              <a:t>primis</a:t>
            </a:r>
            <a:r>
              <a:rPr lang="en-US" sz="3200" b="0" dirty="0"/>
              <a:t> in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orci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et </a:t>
            </a:r>
            <a:r>
              <a:rPr lang="en-US" sz="3200" b="0" dirty="0" err="1"/>
              <a:t>ultrices</a:t>
            </a:r>
            <a:r>
              <a:rPr lang="en-US" sz="3200" b="0" dirty="0"/>
              <a:t> </a:t>
            </a:r>
            <a:r>
              <a:rPr lang="en-US" sz="3200" b="0" dirty="0" err="1"/>
              <a:t>posuere</a:t>
            </a:r>
            <a:r>
              <a:rPr lang="en-US" sz="3200" b="0" dirty="0"/>
              <a:t> </a:t>
            </a:r>
            <a:r>
              <a:rPr lang="en-US" sz="3200" b="0" dirty="0" err="1"/>
              <a:t>cubilia</a:t>
            </a:r>
            <a:r>
              <a:rPr lang="en-US" sz="3200" b="0" dirty="0"/>
              <a:t> </a:t>
            </a:r>
            <a:r>
              <a:rPr lang="en-US" sz="3200" b="0" dirty="0" err="1"/>
              <a:t>Curae</a:t>
            </a:r>
            <a:r>
              <a:rPr lang="en-US" sz="3200" b="0" dirty="0"/>
              <a:t>; </a:t>
            </a:r>
            <a:r>
              <a:rPr lang="en-US" sz="3200" b="0" dirty="0" err="1"/>
              <a:t>Suspendisse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diam.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ornare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dolor.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laoreet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et </a:t>
            </a:r>
            <a:r>
              <a:rPr lang="en-US" sz="3200" b="0" dirty="0" err="1"/>
              <a:t>tortor</a:t>
            </a:r>
            <a:r>
              <a:rPr lang="en-US" sz="3200" b="0" dirty="0"/>
              <a:t>. In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ac </a:t>
            </a:r>
            <a:r>
              <a:rPr lang="en-US" sz="3200" b="0" dirty="0" err="1"/>
              <a:t>pede</a:t>
            </a:r>
            <a:r>
              <a:rPr lang="en-US" sz="3200" b="0" dirty="0"/>
              <a:t>. </a:t>
            </a:r>
            <a:r>
              <a:rPr lang="en-US" sz="3200" b="0" dirty="0" err="1"/>
              <a:t>Mauris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, </a:t>
            </a:r>
            <a:r>
              <a:rPr lang="en-US" sz="3200" b="0" dirty="0" err="1"/>
              <a:t>tempor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,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sed</a:t>
            </a:r>
            <a:r>
              <a:rPr lang="en-US" sz="3200" b="0" dirty="0"/>
              <a:t>, porta </a:t>
            </a:r>
            <a:r>
              <a:rPr lang="en-US" sz="3200" b="0" dirty="0" err="1"/>
              <a:t>eget</a:t>
            </a:r>
            <a:r>
              <a:rPr lang="en-US" sz="3200" b="0" dirty="0"/>
              <a:t>, </a:t>
            </a:r>
            <a:r>
              <a:rPr lang="en-US" sz="3200" b="0" dirty="0" err="1"/>
              <a:t>elit</a:t>
            </a:r>
            <a:r>
              <a:rPr lang="en-US" sz="3200" b="0" dirty="0"/>
              <a:t>. In id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Curabitur</a:t>
            </a:r>
            <a:r>
              <a:rPr lang="en-US" sz="3200" b="0" dirty="0"/>
              <a:t> at nisi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augue</a:t>
            </a:r>
            <a:r>
              <a:rPr lang="en-US" sz="3200" b="0" dirty="0"/>
              <a:t> </a:t>
            </a:r>
            <a:r>
              <a:rPr lang="en-US" sz="3200" b="0" dirty="0" err="1"/>
              <a:t>imperdiet</a:t>
            </a:r>
            <a:r>
              <a:rPr lang="en-US" sz="3200" b="0" dirty="0"/>
              <a:t> </a:t>
            </a:r>
            <a:r>
              <a:rPr lang="en-US" sz="3200" b="0" dirty="0" err="1"/>
              <a:t>mattis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condimentum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est. Integer </a:t>
            </a:r>
            <a:r>
              <a:rPr lang="en-US" sz="3200" b="0" dirty="0" err="1"/>
              <a:t>egestas</a:t>
            </a:r>
            <a:r>
              <a:rPr lang="en-US" sz="3200" b="0" dirty="0"/>
              <a:t> </a:t>
            </a:r>
            <a:r>
              <a:rPr lang="en-US" sz="3200" b="0" dirty="0" err="1"/>
              <a:t>metus</a:t>
            </a:r>
            <a:r>
              <a:rPr lang="en-US" sz="3200" b="0" dirty="0"/>
              <a:t> in ante. Lorem ipsum dolor sit </a:t>
            </a:r>
            <a:r>
              <a:rPr lang="en-US" sz="3200" b="0" dirty="0" err="1"/>
              <a:t>amet</a:t>
            </a:r>
            <a:r>
              <a:rPr lang="en-US" sz="3200" b="0" dirty="0"/>
              <a:t>, </a:t>
            </a:r>
            <a:r>
              <a:rPr lang="en-US" sz="3200" b="0" dirty="0" err="1"/>
              <a:t>consectetur</a:t>
            </a:r>
            <a:r>
              <a:rPr lang="en-US" sz="3200" b="0" dirty="0"/>
              <a:t> </a:t>
            </a:r>
            <a:r>
              <a:rPr lang="en-US" sz="3200" b="0" dirty="0" err="1"/>
              <a:t>adipiscing</a:t>
            </a:r>
            <a:r>
              <a:rPr lang="en-US" sz="3200" b="0" dirty="0"/>
              <a:t> </a:t>
            </a:r>
            <a:r>
              <a:rPr lang="en-US" sz="3200" b="0" dirty="0" err="1"/>
              <a:t>elit</a:t>
            </a:r>
            <a:r>
              <a:rPr lang="en-US" sz="3200" b="0" dirty="0"/>
              <a:t>. </a:t>
            </a:r>
            <a:r>
              <a:rPr lang="en-US" sz="3200" b="0" dirty="0" err="1"/>
              <a:t>Cras</a:t>
            </a:r>
            <a:r>
              <a:rPr lang="en-US" sz="3200" b="0" dirty="0"/>
              <a:t> </a:t>
            </a:r>
            <a:r>
              <a:rPr lang="en-US" sz="3200" b="0" dirty="0" err="1"/>
              <a:t>aliquet</a:t>
            </a:r>
            <a:r>
              <a:rPr lang="en-US" sz="3200" b="0" dirty="0"/>
              <a:t> cursus </a:t>
            </a:r>
            <a:r>
              <a:rPr lang="en-US" sz="3200" b="0" dirty="0" err="1"/>
              <a:t>risus</a:t>
            </a:r>
            <a:r>
              <a:rPr lang="en-US" sz="3200" b="0" dirty="0"/>
              <a:t>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. </a:t>
            </a:r>
            <a:r>
              <a:rPr lang="en-US" sz="3200" b="0" dirty="0" err="1"/>
              <a:t>Quisque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. </a:t>
            </a:r>
            <a:r>
              <a:rPr lang="en-US" sz="3200" b="0" dirty="0" err="1"/>
              <a:t>Duis</a:t>
            </a:r>
            <a:r>
              <a:rPr lang="en-US" sz="3200" b="0" dirty="0"/>
              <a:t> </a:t>
            </a:r>
            <a:r>
              <a:rPr lang="en-US" sz="3200" b="0" dirty="0" err="1"/>
              <a:t>sagittis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nisi. </a:t>
            </a:r>
            <a:r>
              <a:rPr lang="en-US" sz="3200" b="0" dirty="0" err="1"/>
              <a:t>Praesent</a:t>
            </a:r>
            <a:r>
              <a:rPr lang="en-US" sz="3200" b="0" dirty="0"/>
              <a:t> </a:t>
            </a:r>
            <a:r>
              <a:rPr lang="en-US" sz="3200" b="0" dirty="0" err="1"/>
              <a:t>hendrerit</a:t>
            </a:r>
            <a:r>
              <a:rPr lang="en-US" sz="3200" b="0" dirty="0"/>
              <a:t>. </a:t>
            </a:r>
            <a:r>
              <a:rPr lang="en-US" sz="3200" b="0" dirty="0" err="1"/>
              <a:t>Vivamus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a </a:t>
            </a:r>
            <a:r>
              <a:rPr lang="en-US" sz="3200" b="0" dirty="0" err="1"/>
              <a:t>urna</a:t>
            </a:r>
            <a:r>
              <a:rPr lang="en-US" sz="3200" b="0" dirty="0"/>
              <a:t> </a:t>
            </a:r>
            <a:r>
              <a:rPr lang="en-US" sz="3200" b="0" dirty="0" err="1"/>
              <a:t>auctor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</a:t>
            </a:r>
            <a:r>
              <a:rPr lang="en-US" sz="3200" b="0" dirty="0" err="1"/>
              <a:t>mauris</a:t>
            </a:r>
            <a:r>
              <a:rPr lang="en-US" sz="3200" b="0" dirty="0"/>
              <a:t> id </a:t>
            </a:r>
            <a:r>
              <a:rPr lang="en-US" sz="3200" b="0" dirty="0" err="1"/>
              <a:t>pede</a:t>
            </a:r>
            <a:r>
              <a:rPr lang="en-US" sz="3200" b="0" dirty="0"/>
              <a:t>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consectetur</a:t>
            </a:r>
            <a:r>
              <a:rPr lang="en-US" sz="3200" b="0" dirty="0"/>
              <a:t>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erat</a:t>
            </a:r>
            <a:r>
              <a:rPr lang="en-US" sz="3200" b="0" dirty="0"/>
              <a:t> </a:t>
            </a:r>
            <a:r>
              <a:rPr lang="en-US" sz="3200" b="0" dirty="0" err="1"/>
              <a:t>volutpat</a:t>
            </a:r>
            <a:r>
              <a:rPr lang="en-US" sz="3200" b="0" dirty="0"/>
              <a:t>. </a:t>
            </a:r>
            <a:r>
              <a:rPr lang="en-US" sz="3200" b="0" dirty="0" err="1"/>
              <a:t>Ut</a:t>
            </a:r>
            <a:r>
              <a:rPr lang="en-US" sz="3200" b="0" dirty="0"/>
              <a:t> gravida.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congue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 vitae lacus.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quis</a:t>
            </a:r>
            <a:r>
              <a:rPr lang="en-US" sz="3200" b="0" dirty="0"/>
              <a:t> </a:t>
            </a:r>
            <a:r>
              <a:rPr lang="en-US" sz="3200" b="0" dirty="0" err="1"/>
              <a:t>urna</a:t>
            </a:r>
            <a:r>
              <a:rPr lang="en-US" sz="3200" b="0" dirty="0"/>
              <a:t> et </a:t>
            </a:r>
            <a:r>
              <a:rPr lang="en-US" sz="3200" b="0" dirty="0" err="1"/>
              <a:t>mauris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accumsan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felis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vulputate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non </a:t>
            </a:r>
            <a:r>
              <a:rPr lang="en-US" sz="3200" b="0" dirty="0" err="1"/>
              <a:t>arcu</a:t>
            </a:r>
            <a:r>
              <a:rPr lang="en-US" sz="3200" b="0" dirty="0"/>
              <a:t>. Integer </a:t>
            </a:r>
            <a:r>
              <a:rPr lang="en-US" sz="3200" b="0" dirty="0" err="1"/>
              <a:t>elit</a:t>
            </a:r>
            <a:r>
              <a:rPr lang="en-US" sz="3200" b="0" dirty="0"/>
              <a:t>. Nunc </a:t>
            </a:r>
            <a:r>
              <a:rPr lang="en-US" sz="3200" b="0" dirty="0" err="1"/>
              <a:t>congue</a:t>
            </a:r>
            <a:r>
              <a:rPr lang="en-US" sz="3200" b="0" dirty="0"/>
              <a:t>. </a:t>
            </a:r>
            <a:r>
              <a:rPr lang="en-US" sz="3200" b="0" dirty="0" err="1"/>
              <a:t>Phasellus</a:t>
            </a:r>
            <a:r>
              <a:rPr lang="en-US" sz="3200" b="0" dirty="0"/>
              <a:t> in est.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malesuada</a:t>
            </a:r>
            <a:r>
              <a:rPr lang="en-US" sz="3200" b="0" dirty="0"/>
              <a:t>. </a:t>
            </a:r>
          </a:p>
          <a:p>
            <a:pPr algn="l"/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dui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Nunc at </a:t>
            </a:r>
            <a:r>
              <a:rPr lang="en-US" sz="3200" b="0" dirty="0" err="1"/>
              <a:t>tellus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 </a:t>
            </a:r>
            <a:r>
              <a:rPr lang="en-US" sz="3200" b="0" dirty="0" err="1"/>
              <a:t>rutrum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Vestibulum</a:t>
            </a:r>
            <a:r>
              <a:rPr lang="en-US" sz="3200" b="0" dirty="0"/>
              <a:t> ante ipsum </a:t>
            </a:r>
            <a:r>
              <a:rPr lang="en-US" sz="3200" b="0" dirty="0" err="1"/>
              <a:t>primis</a:t>
            </a:r>
            <a:r>
              <a:rPr lang="en-US" sz="3200" b="0" dirty="0"/>
              <a:t> in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orci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et </a:t>
            </a:r>
            <a:r>
              <a:rPr lang="en-US" sz="3200" b="0" dirty="0" err="1"/>
              <a:t>ultrices</a:t>
            </a:r>
            <a:r>
              <a:rPr lang="en-US" sz="3200" b="0" dirty="0"/>
              <a:t> </a:t>
            </a:r>
            <a:r>
              <a:rPr lang="en-US" sz="3200" b="0" dirty="0" err="1"/>
              <a:t>posuere</a:t>
            </a:r>
            <a:r>
              <a:rPr lang="en-US" sz="3200" b="0" dirty="0"/>
              <a:t> </a:t>
            </a:r>
            <a:r>
              <a:rPr lang="en-US" sz="3200" b="0" dirty="0" err="1"/>
              <a:t>cubilia</a:t>
            </a:r>
            <a:r>
              <a:rPr lang="en-US" sz="3200" b="0" dirty="0"/>
              <a:t> </a:t>
            </a:r>
            <a:r>
              <a:rPr lang="en-US" sz="3200" b="0" dirty="0" err="1"/>
              <a:t>Curae</a:t>
            </a:r>
            <a:r>
              <a:rPr lang="en-US" sz="3200" b="0" dirty="0"/>
              <a:t>; </a:t>
            </a:r>
            <a:r>
              <a:rPr lang="en-US" sz="3200" b="0" dirty="0" err="1"/>
              <a:t>Suspendisse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diam.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ornare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dolor.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laoreet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et </a:t>
            </a:r>
            <a:r>
              <a:rPr lang="en-US" sz="3200" b="0" dirty="0" err="1"/>
              <a:t>tortor</a:t>
            </a:r>
            <a:r>
              <a:rPr lang="en-US" sz="3200" b="0" dirty="0"/>
              <a:t>. In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ac </a:t>
            </a:r>
            <a:r>
              <a:rPr lang="en-US" sz="3200" b="0" dirty="0" err="1"/>
              <a:t>pede</a:t>
            </a:r>
            <a:r>
              <a:rPr lang="en-US" sz="3200" b="0" dirty="0"/>
              <a:t>. </a:t>
            </a:r>
            <a:r>
              <a:rPr lang="en-US" sz="3200" b="0" dirty="0" err="1"/>
              <a:t>Mauris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, </a:t>
            </a:r>
            <a:r>
              <a:rPr lang="en-US" sz="3200" b="0" dirty="0" err="1"/>
              <a:t>tempor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,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sed</a:t>
            </a:r>
            <a:r>
              <a:rPr lang="en-US" sz="3200" b="0" dirty="0"/>
              <a:t>, porta </a:t>
            </a:r>
            <a:r>
              <a:rPr lang="en-US" sz="3200" b="0" dirty="0" err="1"/>
              <a:t>eget</a:t>
            </a:r>
            <a:r>
              <a:rPr lang="en-US" sz="3200" b="0" dirty="0"/>
              <a:t>, </a:t>
            </a:r>
            <a:r>
              <a:rPr lang="en-US" sz="3200" b="0" dirty="0" err="1"/>
              <a:t>elit</a:t>
            </a:r>
            <a:r>
              <a:rPr lang="en-US" sz="3200" b="0" dirty="0"/>
              <a:t>. In id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Curabitur</a:t>
            </a:r>
            <a:r>
              <a:rPr lang="en-US" sz="3200" b="0" dirty="0"/>
              <a:t> at nisi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augue</a:t>
            </a:r>
            <a:r>
              <a:rPr lang="en-US" sz="3200" b="0" dirty="0"/>
              <a:t> </a:t>
            </a:r>
            <a:r>
              <a:rPr lang="en-US" sz="3200" b="0" dirty="0" err="1"/>
              <a:t>imperdiet</a:t>
            </a:r>
            <a:r>
              <a:rPr lang="en-US" sz="3200" b="0" dirty="0"/>
              <a:t> </a:t>
            </a:r>
            <a:r>
              <a:rPr lang="en-US" sz="3200" b="0" dirty="0" err="1"/>
              <a:t>mattis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condimentum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est. Integer </a:t>
            </a:r>
            <a:r>
              <a:rPr lang="en-US" sz="3200" b="0" dirty="0" err="1"/>
              <a:t>egestas</a:t>
            </a:r>
            <a:r>
              <a:rPr lang="en-US" sz="3200" b="0" dirty="0"/>
              <a:t> </a:t>
            </a:r>
            <a:r>
              <a:rPr lang="en-US" sz="3200" b="0" dirty="0" err="1"/>
              <a:t>metus</a:t>
            </a:r>
            <a:r>
              <a:rPr lang="en-US" sz="3200" b="0" dirty="0"/>
              <a:t> in ante. </a:t>
            </a:r>
          </a:p>
          <a:p>
            <a:pPr algn="l"/>
            <a:endParaRPr lang="en-US" sz="3000" b="0" dirty="0"/>
          </a:p>
        </p:txBody>
      </p:sp>
      <p:sp>
        <p:nvSpPr>
          <p:cNvPr id="1219" name="Text Box 9"/>
          <p:cNvSpPr txBox="1">
            <a:spLocks noChangeArrowheads="1"/>
          </p:cNvSpPr>
          <p:nvPr/>
        </p:nvSpPr>
        <p:spPr bwMode="auto">
          <a:xfrm>
            <a:off x="31927800" y="9307512"/>
            <a:ext cx="10639425" cy="130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b="0" dirty="0"/>
              <a:t>Lorem ipsum dolor sit </a:t>
            </a:r>
            <a:r>
              <a:rPr lang="en-US" sz="3200" b="0" dirty="0" err="1"/>
              <a:t>amet</a:t>
            </a:r>
            <a:r>
              <a:rPr lang="en-US" sz="3200" b="0" dirty="0"/>
              <a:t>, </a:t>
            </a:r>
            <a:r>
              <a:rPr lang="en-US" sz="3200" b="0" dirty="0" err="1"/>
              <a:t>consectetur</a:t>
            </a:r>
            <a:r>
              <a:rPr lang="en-US" sz="3200" b="0" dirty="0"/>
              <a:t> </a:t>
            </a:r>
            <a:r>
              <a:rPr lang="en-US" sz="3200" b="0" dirty="0" err="1"/>
              <a:t>adipiscing</a:t>
            </a:r>
            <a:r>
              <a:rPr lang="en-US" sz="3200" b="0" dirty="0"/>
              <a:t> </a:t>
            </a:r>
            <a:r>
              <a:rPr lang="en-US" sz="3200" b="0" dirty="0" err="1"/>
              <a:t>elit</a:t>
            </a:r>
            <a:r>
              <a:rPr lang="en-US" sz="3200" b="0" dirty="0"/>
              <a:t>. </a:t>
            </a:r>
            <a:r>
              <a:rPr lang="en-US" sz="3200" b="0" dirty="0" err="1"/>
              <a:t>Cras</a:t>
            </a:r>
            <a:r>
              <a:rPr lang="en-US" sz="3200" b="0" dirty="0"/>
              <a:t> </a:t>
            </a:r>
            <a:r>
              <a:rPr lang="en-US" sz="3200" b="0" dirty="0" err="1"/>
              <a:t>aliquet</a:t>
            </a:r>
            <a:r>
              <a:rPr lang="en-US" sz="3200" b="0" dirty="0"/>
              <a:t> cursus </a:t>
            </a:r>
            <a:r>
              <a:rPr lang="en-US" sz="3200" b="0" dirty="0" err="1"/>
              <a:t>risus</a:t>
            </a:r>
            <a:r>
              <a:rPr lang="en-US" sz="3200" b="0" dirty="0"/>
              <a:t>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. </a:t>
            </a:r>
            <a:r>
              <a:rPr lang="en-US" sz="3200" b="0" dirty="0" err="1"/>
              <a:t>Quisque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. </a:t>
            </a:r>
            <a:r>
              <a:rPr lang="en-US" sz="3200" b="0" dirty="0" err="1"/>
              <a:t>Duis</a:t>
            </a:r>
            <a:r>
              <a:rPr lang="en-US" sz="3200" b="0" dirty="0"/>
              <a:t> </a:t>
            </a:r>
            <a:r>
              <a:rPr lang="en-US" sz="3200" b="0" dirty="0" err="1"/>
              <a:t>sagittis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nisi. </a:t>
            </a:r>
            <a:r>
              <a:rPr lang="en-US" sz="3200" b="0" dirty="0" err="1"/>
              <a:t>Praesent</a:t>
            </a:r>
            <a:r>
              <a:rPr lang="en-US" sz="3200" b="0" dirty="0"/>
              <a:t> </a:t>
            </a:r>
            <a:r>
              <a:rPr lang="en-US" sz="3200" b="0" dirty="0" err="1"/>
              <a:t>hendrerit</a:t>
            </a:r>
            <a:r>
              <a:rPr lang="en-US" sz="3200" b="0" dirty="0"/>
              <a:t>. </a:t>
            </a:r>
            <a:r>
              <a:rPr lang="en-US" sz="3200" b="0" dirty="0" err="1"/>
              <a:t>Vivamus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a </a:t>
            </a:r>
            <a:r>
              <a:rPr lang="en-US" sz="3200" b="0" dirty="0" err="1"/>
              <a:t>urna</a:t>
            </a:r>
            <a:r>
              <a:rPr lang="en-US" sz="3200" b="0" dirty="0"/>
              <a:t> </a:t>
            </a:r>
            <a:r>
              <a:rPr lang="en-US" sz="3200" b="0" dirty="0" err="1"/>
              <a:t>auctor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</a:t>
            </a:r>
            <a:r>
              <a:rPr lang="en-US" sz="3200" b="0" dirty="0" err="1"/>
              <a:t>mauris</a:t>
            </a:r>
            <a:r>
              <a:rPr lang="en-US" sz="3200" b="0" dirty="0"/>
              <a:t> id </a:t>
            </a:r>
            <a:r>
              <a:rPr lang="en-US" sz="3200" b="0" dirty="0" err="1"/>
              <a:t>pede</a:t>
            </a:r>
            <a:r>
              <a:rPr lang="en-US" sz="3200" b="0" dirty="0"/>
              <a:t>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consectetur</a:t>
            </a:r>
            <a:r>
              <a:rPr lang="en-US" sz="3200" b="0" dirty="0"/>
              <a:t>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erat</a:t>
            </a:r>
            <a:r>
              <a:rPr lang="en-US" sz="3200" b="0" dirty="0"/>
              <a:t> </a:t>
            </a:r>
            <a:r>
              <a:rPr lang="en-US" sz="3200" b="0" dirty="0" err="1"/>
              <a:t>volutpat</a:t>
            </a:r>
            <a:r>
              <a:rPr lang="en-US" sz="3200" b="0" dirty="0"/>
              <a:t>. </a:t>
            </a:r>
            <a:r>
              <a:rPr lang="en-US" sz="3200" b="0" dirty="0" err="1"/>
              <a:t>Ut</a:t>
            </a:r>
            <a:r>
              <a:rPr lang="en-US" sz="3200" b="0" dirty="0"/>
              <a:t> gravida.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congue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 vitae lacus.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quis</a:t>
            </a:r>
            <a:r>
              <a:rPr lang="en-US" sz="3200" b="0" dirty="0"/>
              <a:t> </a:t>
            </a:r>
            <a:r>
              <a:rPr lang="en-US" sz="3200" b="0" dirty="0" err="1"/>
              <a:t>urna</a:t>
            </a:r>
            <a:r>
              <a:rPr lang="en-US" sz="3200" b="0" dirty="0"/>
              <a:t> et </a:t>
            </a:r>
            <a:r>
              <a:rPr lang="en-US" sz="3200" b="0" dirty="0" err="1"/>
              <a:t>mauris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accumsan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felis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vulputate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non </a:t>
            </a:r>
            <a:r>
              <a:rPr lang="en-US" sz="3200" b="0" dirty="0" err="1"/>
              <a:t>arcu</a:t>
            </a:r>
            <a:r>
              <a:rPr lang="en-US" sz="3200" b="0" dirty="0"/>
              <a:t>. Integer </a:t>
            </a:r>
            <a:r>
              <a:rPr lang="en-US" sz="3200" b="0" dirty="0" err="1"/>
              <a:t>elit</a:t>
            </a:r>
            <a:r>
              <a:rPr lang="en-US" sz="3200" b="0" dirty="0"/>
              <a:t>. Nunc </a:t>
            </a:r>
            <a:r>
              <a:rPr lang="en-US" sz="3200" b="0" dirty="0" err="1"/>
              <a:t>congue</a:t>
            </a:r>
            <a:r>
              <a:rPr lang="en-US" sz="3200" b="0" dirty="0"/>
              <a:t>. </a:t>
            </a:r>
            <a:r>
              <a:rPr lang="en-US" sz="3200" b="0" dirty="0" err="1"/>
              <a:t>Phasellus</a:t>
            </a:r>
            <a:r>
              <a:rPr lang="en-US" sz="3200" b="0" dirty="0"/>
              <a:t> in est.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malesuada</a:t>
            </a:r>
            <a:r>
              <a:rPr lang="en-US" sz="3200" b="0" dirty="0"/>
              <a:t>. </a:t>
            </a:r>
          </a:p>
          <a:p>
            <a:pPr algn="l"/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dui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Nunc at </a:t>
            </a:r>
            <a:r>
              <a:rPr lang="en-US" sz="3200" b="0" dirty="0" err="1"/>
              <a:t>tellus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 </a:t>
            </a:r>
            <a:r>
              <a:rPr lang="en-US" sz="3200" b="0" dirty="0" err="1"/>
              <a:t>rutrum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Vestibulum</a:t>
            </a:r>
            <a:r>
              <a:rPr lang="en-US" sz="3200" b="0" dirty="0"/>
              <a:t> ante ipsum </a:t>
            </a:r>
            <a:r>
              <a:rPr lang="en-US" sz="3200" b="0" dirty="0" err="1"/>
              <a:t>primis</a:t>
            </a:r>
            <a:r>
              <a:rPr lang="en-US" sz="3200" b="0" dirty="0"/>
              <a:t> in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orci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et </a:t>
            </a:r>
            <a:r>
              <a:rPr lang="en-US" sz="3200" b="0" dirty="0" err="1"/>
              <a:t>ultrices</a:t>
            </a:r>
            <a:r>
              <a:rPr lang="en-US" sz="3200" b="0" dirty="0"/>
              <a:t> </a:t>
            </a:r>
            <a:r>
              <a:rPr lang="en-US" sz="3200" b="0" dirty="0" err="1"/>
              <a:t>posuere</a:t>
            </a:r>
            <a:r>
              <a:rPr lang="en-US" sz="3200" b="0" dirty="0"/>
              <a:t> </a:t>
            </a:r>
            <a:r>
              <a:rPr lang="en-US" sz="3200" b="0" dirty="0" err="1"/>
              <a:t>cubilia</a:t>
            </a:r>
            <a:r>
              <a:rPr lang="en-US" sz="3200" b="0" dirty="0"/>
              <a:t> </a:t>
            </a:r>
            <a:r>
              <a:rPr lang="en-US" sz="3200" b="0" dirty="0" err="1"/>
              <a:t>Curae</a:t>
            </a:r>
            <a:r>
              <a:rPr lang="en-US" sz="3200" b="0" dirty="0"/>
              <a:t>; </a:t>
            </a:r>
            <a:r>
              <a:rPr lang="en-US" sz="3200" b="0" dirty="0" err="1"/>
              <a:t>Suspendisse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diam.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ornare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dolor.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laoreet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et </a:t>
            </a:r>
            <a:r>
              <a:rPr lang="en-US" sz="3200" b="0" dirty="0" err="1"/>
              <a:t>tortor</a:t>
            </a:r>
            <a:r>
              <a:rPr lang="en-US" sz="3200" b="0" dirty="0"/>
              <a:t>. In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ac </a:t>
            </a:r>
            <a:r>
              <a:rPr lang="en-US" sz="3200" b="0" dirty="0" err="1"/>
              <a:t>pede</a:t>
            </a:r>
            <a:r>
              <a:rPr lang="en-US" sz="3200" b="0" dirty="0"/>
              <a:t>. </a:t>
            </a:r>
            <a:r>
              <a:rPr lang="en-US" sz="3200" b="0" dirty="0" err="1"/>
              <a:t>Mauris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, </a:t>
            </a:r>
            <a:r>
              <a:rPr lang="en-US" sz="3200" b="0" dirty="0" err="1"/>
              <a:t>tempor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,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sed</a:t>
            </a:r>
            <a:r>
              <a:rPr lang="en-US" sz="3200" b="0" dirty="0"/>
              <a:t>, porta </a:t>
            </a:r>
            <a:r>
              <a:rPr lang="en-US" sz="3200" b="0" dirty="0" err="1"/>
              <a:t>eget</a:t>
            </a:r>
            <a:r>
              <a:rPr lang="en-US" sz="3200" b="0" dirty="0"/>
              <a:t>, </a:t>
            </a:r>
            <a:r>
              <a:rPr lang="en-US" sz="3200" b="0" dirty="0" err="1"/>
              <a:t>elit</a:t>
            </a:r>
            <a:r>
              <a:rPr lang="en-US" sz="3200" b="0" dirty="0"/>
              <a:t>. In id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Curabitur</a:t>
            </a:r>
            <a:r>
              <a:rPr lang="en-US" sz="3200" b="0" dirty="0"/>
              <a:t> at nisi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augue</a:t>
            </a:r>
            <a:r>
              <a:rPr lang="en-US" sz="3200" b="0" dirty="0"/>
              <a:t> </a:t>
            </a:r>
            <a:r>
              <a:rPr lang="en-US" sz="3200" b="0" dirty="0" err="1"/>
              <a:t>imperdiet</a:t>
            </a:r>
            <a:r>
              <a:rPr lang="en-US" sz="3200" b="0" dirty="0"/>
              <a:t> </a:t>
            </a:r>
            <a:r>
              <a:rPr lang="en-US" sz="3200" b="0" dirty="0" err="1"/>
              <a:t>mattis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condimentum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est. Integer </a:t>
            </a:r>
            <a:r>
              <a:rPr lang="en-US" sz="3200" b="0" dirty="0" err="1"/>
              <a:t>egestas</a:t>
            </a:r>
            <a:r>
              <a:rPr lang="en-US" sz="3200" b="0" dirty="0"/>
              <a:t> </a:t>
            </a:r>
            <a:r>
              <a:rPr lang="en-US" sz="3200" b="0" dirty="0" err="1"/>
              <a:t>metus</a:t>
            </a:r>
            <a:r>
              <a:rPr lang="en-US" sz="3200" b="0" dirty="0"/>
              <a:t> in ante. Lorem ipsum dolor sit </a:t>
            </a:r>
            <a:r>
              <a:rPr lang="en-US" sz="3200" b="0" dirty="0" err="1"/>
              <a:t>amet</a:t>
            </a:r>
            <a:r>
              <a:rPr lang="en-US" sz="3200" b="0" dirty="0"/>
              <a:t>, </a:t>
            </a:r>
            <a:r>
              <a:rPr lang="en-US" sz="3200" b="0" dirty="0" err="1"/>
              <a:t>consectetur</a:t>
            </a:r>
            <a:r>
              <a:rPr lang="en-US" sz="3200" b="0" dirty="0"/>
              <a:t> </a:t>
            </a:r>
            <a:r>
              <a:rPr lang="en-US" sz="3200" b="0" dirty="0" err="1"/>
              <a:t>adipiscing</a:t>
            </a:r>
            <a:r>
              <a:rPr lang="en-US" sz="3200" b="0" dirty="0"/>
              <a:t> </a:t>
            </a:r>
            <a:r>
              <a:rPr lang="en-US" sz="3200" b="0" dirty="0" err="1"/>
              <a:t>elit</a:t>
            </a:r>
            <a:r>
              <a:rPr lang="en-US" sz="3200" b="0" dirty="0"/>
              <a:t>. </a:t>
            </a:r>
            <a:r>
              <a:rPr lang="en-US" sz="3200" b="0" dirty="0" err="1"/>
              <a:t>Cras</a:t>
            </a:r>
            <a:r>
              <a:rPr lang="en-US" sz="3200" b="0" dirty="0"/>
              <a:t> </a:t>
            </a:r>
            <a:r>
              <a:rPr lang="en-US" sz="3200" b="0" dirty="0" err="1"/>
              <a:t>aliquet</a:t>
            </a:r>
            <a:r>
              <a:rPr lang="en-US" sz="3200" b="0" dirty="0"/>
              <a:t> cursus </a:t>
            </a:r>
            <a:r>
              <a:rPr lang="en-US" sz="3200" b="0" dirty="0" err="1"/>
              <a:t>risus</a:t>
            </a:r>
            <a:r>
              <a:rPr lang="en-US" sz="3200" b="0" dirty="0"/>
              <a:t>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. </a:t>
            </a:r>
            <a:r>
              <a:rPr lang="en-US" sz="3200" b="0" dirty="0" err="1"/>
              <a:t>Quisque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. </a:t>
            </a:r>
            <a:r>
              <a:rPr lang="en-US" sz="3200" b="0" dirty="0" err="1"/>
              <a:t>Duis</a:t>
            </a:r>
            <a:r>
              <a:rPr lang="en-US" sz="3200" b="0" dirty="0"/>
              <a:t> </a:t>
            </a:r>
            <a:r>
              <a:rPr lang="en-US" sz="3200" b="0" dirty="0" err="1"/>
              <a:t>sagittis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nisi. </a:t>
            </a:r>
            <a:r>
              <a:rPr lang="en-US" sz="3200" b="0" dirty="0" err="1"/>
              <a:t>Praesent</a:t>
            </a:r>
            <a:r>
              <a:rPr lang="en-US" sz="3200" b="0" dirty="0"/>
              <a:t> </a:t>
            </a:r>
            <a:r>
              <a:rPr lang="en-US" sz="3200" b="0" dirty="0" err="1"/>
              <a:t>hendrerit</a:t>
            </a:r>
            <a:r>
              <a:rPr lang="en-US" sz="3200" b="0" dirty="0"/>
              <a:t>. </a:t>
            </a:r>
            <a:r>
              <a:rPr lang="en-US" sz="3200" b="0" dirty="0" err="1"/>
              <a:t>Vivamus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a </a:t>
            </a:r>
            <a:r>
              <a:rPr lang="en-US" sz="3200" b="0" dirty="0" err="1"/>
              <a:t>urna</a:t>
            </a:r>
            <a:r>
              <a:rPr lang="en-US" sz="3200" b="0" dirty="0"/>
              <a:t> </a:t>
            </a:r>
            <a:r>
              <a:rPr lang="en-US" sz="3200" b="0" dirty="0" err="1"/>
              <a:t>auctor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</a:t>
            </a:r>
            <a:r>
              <a:rPr lang="en-US" sz="3200" b="0" dirty="0" err="1"/>
              <a:t>mauris</a:t>
            </a:r>
            <a:r>
              <a:rPr lang="en-US" sz="3200" b="0" dirty="0"/>
              <a:t> id </a:t>
            </a:r>
            <a:r>
              <a:rPr lang="en-US" sz="3200" b="0" dirty="0" err="1"/>
              <a:t>pede</a:t>
            </a:r>
            <a:r>
              <a:rPr lang="en-US" sz="3200" b="0" dirty="0"/>
              <a:t>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consectetur</a:t>
            </a:r>
            <a:r>
              <a:rPr lang="en-US" sz="3200" b="0" dirty="0"/>
              <a:t>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erat</a:t>
            </a:r>
            <a:r>
              <a:rPr lang="en-US" sz="3200" b="0" dirty="0"/>
              <a:t> </a:t>
            </a:r>
            <a:r>
              <a:rPr lang="en-US" sz="3200" b="0" dirty="0" err="1"/>
              <a:t>volutpat</a:t>
            </a:r>
            <a:r>
              <a:rPr lang="en-US" sz="3200" b="0" dirty="0"/>
              <a:t>. </a:t>
            </a:r>
            <a:r>
              <a:rPr lang="en-US" sz="3200" b="0" dirty="0" err="1"/>
              <a:t>Ut</a:t>
            </a:r>
            <a:r>
              <a:rPr lang="en-US" sz="3200" b="0" dirty="0"/>
              <a:t> gravida.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congue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 vitae lacus.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quis</a:t>
            </a:r>
            <a:r>
              <a:rPr lang="en-US" sz="3200" b="0" dirty="0"/>
              <a:t> </a:t>
            </a:r>
            <a:r>
              <a:rPr lang="en-US" sz="3200" b="0" dirty="0" err="1"/>
              <a:t>urna</a:t>
            </a:r>
            <a:r>
              <a:rPr lang="en-US" sz="3200" b="0" dirty="0"/>
              <a:t> et </a:t>
            </a:r>
            <a:r>
              <a:rPr lang="en-US" sz="3200" b="0" dirty="0" err="1"/>
              <a:t>mauris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accumsan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felis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vulputate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non </a:t>
            </a:r>
            <a:r>
              <a:rPr lang="en-US" sz="3200" b="0" dirty="0" err="1"/>
              <a:t>arcu</a:t>
            </a:r>
            <a:r>
              <a:rPr lang="en-US" sz="3200" b="0" dirty="0"/>
              <a:t>. Integer </a:t>
            </a:r>
            <a:r>
              <a:rPr lang="en-US" sz="3200" b="0" dirty="0" err="1"/>
              <a:t>elit</a:t>
            </a:r>
            <a:r>
              <a:rPr lang="en-US" sz="3200" b="0" dirty="0"/>
              <a:t>. Nunc </a:t>
            </a:r>
            <a:r>
              <a:rPr lang="en-US" sz="3200" b="0" dirty="0" err="1"/>
              <a:t>congue</a:t>
            </a:r>
            <a:r>
              <a:rPr lang="en-US" sz="3200" b="0" dirty="0"/>
              <a:t>. </a:t>
            </a:r>
            <a:r>
              <a:rPr lang="en-US" sz="3200" b="0" dirty="0" err="1"/>
              <a:t>Phasellus</a:t>
            </a:r>
            <a:r>
              <a:rPr lang="en-US" sz="3200" b="0" dirty="0"/>
              <a:t> in est.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malesuada</a:t>
            </a:r>
            <a:r>
              <a:rPr lang="en-US" sz="3200" b="0" dirty="0"/>
              <a:t>. </a:t>
            </a:r>
          </a:p>
          <a:p>
            <a:pPr algn="l"/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dui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Nunc at </a:t>
            </a:r>
            <a:r>
              <a:rPr lang="en-US" sz="3200" b="0" dirty="0" err="1"/>
              <a:t>tellus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 </a:t>
            </a:r>
            <a:r>
              <a:rPr lang="en-US" sz="3200" b="0" dirty="0" err="1"/>
              <a:t>rutrum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Vestibulum</a:t>
            </a:r>
            <a:r>
              <a:rPr lang="en-US" sz="3200" b="0" dirty="0"/>
              <a:t> ante ipsum </a:t>
            </a:r>
            <a:r>
              <a:rPr lang="en-US" sz="3200" b="0" dirty="0" err="1"/>
              <a:t>primis</a:t>
            </a:r>
            <a:r>
              <a:rPr lang="en-US" sz="3200" b="0" dirty="0"/>
              <a:t> in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orci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et </a:t>
            </a:r>
            <a:r>
              <a:rPr lang="en-US" sz="3200" b="0" dirty="0" err="1"/>
              <a:t>ultrices</a:t>
            </a:r>
            <a:r>
              <a:rPr lang="en-US" sz="3200" b="0" dirty="0"/>
              <a:t> </a:t>
            </a:r>
            <a:r>
              <a:rPr lang="en-US" sz="3200" b="0" dirty="0" err="1"/>
              <a:t>posuere</a:t>
            </a:r>
            <a:r>
              <a:rPr lang="en-US" sz="3200" b="0" dirty="0"/>
              <a:t> </a:t>
            </a:r>
            <a:r>
              <a:rPr lang="en-US" sz="3200" b="0" dirty="0" err="1"/>
              <a:t>cubilia</a:t>
            </a:r>
            <a:r>
              <a:rPr lang="en-US" sz="3200" b="0" dirty="0"/>
              <a:t> </a:t>
            </a:r>
            <a:r>
              <a:rPr lang="en-US" sz="3200" b="0" dirty="0" err="1"/>
              <a:t>Curae</a:t>
            </a:r>
            <a:r>
              <a:rPr lang="en-US" sz="3200" b="0" dirty="0"/>
              <a:t>; </a:t>
            </a:r>
            <a:r>
              <a:rPr lang="en-US" sz="3200" b="0" dirty="0" err="1"/>
              <a:t>Suspendisse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diam.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ornare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dolor.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laoreet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et </a:t>
            </a:r>
            <a:r>
              <a:rPr lang="en-US" sz="3200" b="0" dirty="0" err="1"/>
              <a:t>tortor</a:t>
            </a:r>
            <a:r>
              <a:rPr lang="en-US" sz="3200" b="0" dirty="0"/>
              <a:t>. In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ac </a:t>
            </a:r>
            <a:r>
              <a:rPr lang="en-US" sz="3200" b="0" dirty="0" err="1"/>
              <a:t>pede</a:t>
            </a:r>
            <a:r>
              <a:rPr lang="en-US" sz="3200" b="0" dirty="0"/>
              <a:t>. </a:t>
            </a:r>
            <a:r>
              <a:rPr lang="en-US" sz="3200" b="0" dirty="0" err="1"/>
              <a:t>Mauris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, </a:t>
            </a:r>
            <a:r>
              <a:rPr lang="en-US" sz="3200" b="0" dirty="0" err="1"/>
              <a:t>tempor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,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sed</a:t>
            </a:r>
            <a:r>
              <a:rPr lang="en-US" sz="3200" b="0" dirty="0"/>
              <a:t>, porta </a:t>
            </a:r>
            <a:r>
              <a:rPr lang="en-US" sz="3200" b="0" dirty="0" err="1"/>
              <a:t>eget</a:t>
            </a:r>
            <a:r>
              <a:rPr lang="en-US" sz="3200" b="0" dirty="0"/>
              <a:t>, </a:t>
            </a:r>
            <a:r>
              <a:rPr lang="en-US" sz="3200" b="0" dirty="0" err="1"/>
              <a:t>elit</a:t>
            </a:r>
            <a:r>
              <a:rPr lang="en-US" sz="3200" b="0" dirty="0"/>
              <a:t>. In id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Curabitur</a:t>
            </a:r>
            <a:r>
              <a:rPr lang="en-US" sz="3200" b="0" dirty="0"/>
              <a:t> at nisi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augue</a:t>
            </a:r>
            <a:r>
              <a:rPr lang="en-US" sz="3200" b="0" dirty="0"/>
              <a:t> </a:t>
            </a:r>
            <a:r>
              <a:rPr lang="en-US" sz="3200" b="0" dirty="0" err="1"/>
              <a:t>imperdiet</a:t>
            </a:r>
            <a:r>
              <a:rPr lang="en-US" sz="3200" b="0" dirty="0"/>
              <a:t> </a:t>
            </a:r>
            <a:r>
              <a:rPr lang="en-US" sz="3200" b="0" dirty="0" err="1"/>
              <a:t>mattis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condimentum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est. Integer </a:t>
            </a:r>
            <a:r>
              <a:rPr lang="en-US" sz="3200" b="0" dirty="0" err="1"/>
              <a:t>egestas</a:t>
            </a:r>
            <a:r>
              <a:rPr lang="en-US" sz="3200" b="0" dirty="0"/>
              <a:t> </a:t>
            </a:r>
            <a:r>
              <a:rPr lang="en-US" sz="3200" b="0" dirty="0" err="1"/>
              <a:t>metus</a:t>
            </a:r>
            <a:r>
              <a:rPr lang="en-US" sz="3200" b="0" dirty="0"/>
              <a:t> in ante. </a:t>
            </a:r>
          </a:p>
          <a:p>
            <a:pPr algn="l"/>
            <a:endParaRPr lang="en-US" sz="3000" b="0" dirty="0"/>
          </a:p>
        </p:txBody>
      </p:sp>
      <p:sp>
        <p:nvSpPr>
          <p:cNvPr id="1220" name="Text Box 9"/>
          <p:cNvSpPr txBox="1">
            <a:spLocks noChangeArrowheads="1"/>
          </p:cNvSpPr>
          <p:nvPr/>
        </p:nvSpPr>
        <p:spPr bwMode="auto">
          <a:xfrm>
            <a:off x="31775400" y="23771225"/>
            <a:ext cx="10639425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b="0" dirty="0"/>
              <a:t>Lorem ipsum dolor sit </a:t>
            </a:r>
            <a:r>
              <a:rPr lang="en-US" sz="3200" b="0" dirty="0" err="1"/>
              <a:t>amet</a:t>
            </a:r>
            <a:r>
              <a:rPr lang="en-US" sz="3200" b="0" dirty="0"/>
              <a:t>, </a:t>
            </a:r>
            <a:r>
              <a:rPr lang="en-US" sz="3200" b="0" dirty="0" err="1"/>
              <a:t>consectetur</a:t>
            </a:r>
            <a:r>
              <a:rPr lang="en-US" sz="3200" b="0" dirty="0"/>
              <a:t> </a:t>
            </a:r>
            <a:r>
              <a:rPr lang="en-US" sz="3200" b="0" dirty="0" err="1"/>
              <a:t>adipiscing</a:t>
            </a:r>
            <a:r>
              <a:rPr lang="en-US" sz="3200" b="0" dirty="0"/>
              <a:t> </a:t>
            </a:r>
            <a:r>
              <a:rPr lang="en-US" sz="3200" b="0" dirty="0" err="1"/>
              <a:t>elit</a:t>
            </a:r>
            <a:r>
              <a:rPr lang="en-US" sz="3200" b="0" dirty="0"/>
              <a:t>. </a:t>
            </a:r>
            <a:r>
              <a:rPr lang="en-US" sz="3200" b="0" dirty="0" err="1"/>
              <a:t>Cras</a:t>
            </a:r>
            <a:r>
              <a:rPr lang="en-US" sz="3200" b="0" dirty="0"/>
              <a:t> </a:t>
            </a:r>
            <a:r>
              <a:rPr lang="en-US" sz="3200" b="0" dirty="0" err="1"/>
              <a:t>aliquet</a:t>
            </a:r>
            <a:r>
              <a:rPr lang="en-US" sz="3200" b="0" dirty="0"/>
              <a:t> cursus </a:t>
            </a:r>
            <a:r>
              <a:rPr lang="en-US" sz="3200" b="0" dirty="0" err="1"/>
              <a:t>risus</a:t>
            </a:r>
            <a:r>
              <a:rPr lang="en-US" sz="3200" b="0" dirty="0"/>
              <a:t>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. </a:t>
            </a:r>
            <a:r>
              <a:rPr lang="en-US" sz="3200" b="0" dirty="0" err="1"/>
              <a:t>Quisque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. </a:t>
            </a:r>
            <a:r>
              <a:rPr lang="en-US" sz="3200" b="0" dirty="0" err="1"/>
              <a:t>Duis</a:t>
            </a:r>
            <a:r>
              <a:rPr lang="en-US" sz="3200" b="0" dirty="0"/>
              <a:t> </a:t>
            </a:r>
            <a:r>
              <a:rPr lang="en-US" sz="3200" b="0" dirty="0" err="1"/>
              <a:t>sagittis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nisi. </a:t>
            </a:r>
            <a:r>
              <a:rPr lang="en-US" sz="3200" b="0" dirty="0" err="1"/>
              <a:t>Praesent</a:t>
            </a:r>
            <a:r>
              <a:rPr lang="en-US" sz="3200" b="0" dirty="0"/>
              <a:t> </a:t>
            </a:r>
            <a:r>
              <a:rPr lang="en-US" sz="3200" b="0" dirty="0" err="1"/>
              <a:t>hendrerit</a:t>
            </a:r>
            <a:r>
              <a:rPr lang="en-US" sz="3200" b="0" dirty="0"/>
              <a:t>. </a:t>
            </a:r>
            <a:r>
              <a:rPr lang="en-US" sz="3200" b="0" dirty="0" err="1"/>
              <a:t>Vivamus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a </a:t>
            </a:r>
            <a:r>
              <a:rPr lang="en-US" sz="3200" b="0" dirty="0" err="1"/>
              <a:t>urna</a:t>
            </a:r>
            <a:r>
              <a:rPr lang="en-US" sz="3200" b="0" dirty="0"/>
              <a:t> </a:t>
            </a:r>
            <a:r>
              <a:rPr lang="en-US" sz="3200" b="0" dirty="0" err="1"/>
              <a:t>auctor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</a:t>
            </a:r>
            <a:r>
              <a:rPr lang="en-US" sz="3200" b="0" dirty="0" err="1"/>
              <a:t>mauris</a:t>
            </a:r>
            <a:r>
              <a:rPr lang="en-US" sz="3200" b="0" dirty="0"/>
              <a:t> id </a:t>
            </a:r>
            <a:r>
              <a:rPr lang="en-US" sz="3200" b="0" dirty="0" err="1"/>
              <a:t>pede</a:t>
            </a:r>
            <a:r>
              <a:rPr lang="en-US" sz="3200" b="0" dirty="0"/>
              <a:t>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consectetur</a:t>
            </a:r>
            <a:r>
              <a:rPr lang="en-US" sz="3200" b="0" dirty="0"/>
              <a:t>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erat</a:t>
            </a:r>
            <a:r>
              <a:rPr lang="en-US" sz="3200" b="0" dirty="0"/>
              <a:t> </a:t>
            </a:r>
            <a:r>
              <a:rPr lang="en-US" sz="3200" b="0" dirty="0" err="1"/>
              <a:t>volutpat</a:t>
            </a:r>
            <a:r>
              <a:rPr lang="en-US" sz="3200" b="0" dirty="0"/>
              <a:t>. </a:t>
            </a:r>
            <a:r>
              <a:rPr lang="en-US" sz="3200" b="0" dirty="0" err="1"/>
              <a:t>Ut</a:t>
            </a:r>
            <a:r>
              <a:rPr lang="en-US" sz="3200" b="0" dirty="0"/>
              <a:t> gravida.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congue</a:t>
            </a:r>
            <a:r>
              <a:rPr lang="en-US" sz="3200" b="0" dirty="0"/>
              <a:t> </a:t>
            </a:r>
            <a:r>
              <a:rPr lang="en-US" sz="3200" b="0" dirty="0" err="1"/>
              <a:t>nulla</a:t>
            </a:r>
            <a:r>
              <a:rPr lang="en-US" sz="3200" b="0" dirty="0"/>
              <a:t> vitae lacus.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quis</a:t>
            </a:r>
            <a:r>
              <a:rPr lang="en-US" sz="3200" b="0" dirty="0"/>
              <a:t> </a:t>
            </a:r>
            <a:r>
              <a:rPr lang="en-US" sz="3200" b="0" dirty="0" err="1"/>
              <a:t>urna</a:t>
            </a:r>
            <a:r>
              <a:rPr lang="en-US" sz="3200" b="0" dirty="0"/>
              <a:t> et </a:t>
            </a:r>
            <a:r>
              <a:rPr lang="en-US" sz="3200" b="0" dirty="0" err="1"/>
              <a:t>mauris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accumsan</a:t>
            </a:r>
            <a:r>
              <a:rPr lang="en-US" sz="3200" b="0" dirty="0"/>
              <a:t> </a:t>
            </a:r>
            <a:r>
              <a:rPr lang="en-US" sz="3200" b="0" dirty="0" err="1"/>
              <a:t>tincidunt</a:t>
            </a:r>
            <a:r>
              <a:rPr lang="en-US" sz="3200" b="0" dirty="0"/>
              <a:t> </a:t>
            </a:r>
            <a:r>
              <a:rPr lang="en-US" sz="3200" b="0" dirty="0" err="1"/>
              <a:t>felis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vulputate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non </a:t>
            </a:r>
            <a:r>
              <a:rPr lang="en-US" sz="3200" b="0" dirty="0" err="1"/>
              <a:t>arcu</a:t>
            </a:r>
            <a:r>
              <a:rPr lang="en-US" sz="3200" b="0" dirty="0"/>
              <a:t>. Integer </a:t>
            </a:r>
            <a:r>
              <a:rPr lang="en-US" sz="3200" b="0" dirty="0" err="1"/>
              <a:t>elit</a:t>
            </a:r>
            <a:r>
              <a:rPr lang="en-US" sz="3200" b="0" dirty="0"/>
              <a:t>. Nunc </a:t>
            </a:r>
            <a:r>
              <a:rPr lang="en-US" sz="3200" b="0" dirty="0" err="1"/>
              <a:t>congue</a:t>
            </a:r>
            <a:r>
              <a:rPr lang="en-US" sz="3200" b="0" dirty="0"/>
              <a:t>. </a:t>
            </a:r>
            <a:r>
              <a:rPr lang="en-US" sz="3200" b="0" dirty="0" err="1"/>
              <a:t>Phasellus</a:t>
            </a:r>
            <a:r>
              <a:rPr lang="en-US" sz="3200" b="0" dirty="0"/>
              <a:t> in est. </a:t>
            </a:r>
            <a:r>
              <a:rPr lang="en-US" sz="3200" b="0" dirty="0" err="1"/>
              <a:t>Donec</a:t>
            </a:r>
            <a:r>
              <a:rPr lang="en-US" sz="3200" b="0" dirty="0"/>
              <a:t> </a:t>
            </a:r>
            <a:r>
              <a:rPr lang="en-US" sz="3200" b="0" dirty="0" err="1"/>
              <a:t>malesuada</a:t>
            </a:r>
            <a:r>
              <a:rPr lang="en-US" sz="3200" b="0" dirty="0"/>
              <a:t>. </a:t>
            </a:r>
          </a:p>
          <a:p>
            <a:pPr algn="l"/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dui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Nunc at </a:t>
            </a:r>
            <a:r>
              <a:rPr lang="en-US" sz="3200" b="0" dirty="0" err="1"/>
              <a:t>tellus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 </a:t>
            </a:r>
            <a:r>
              <a:rPr lang="en-US" sz="3200" b="0" dirty="0" err="1"/>
              <a:t>rutrum</a:t>
            </a:r>
            <a:r>
              <a:rPr lang="en-US" sz="3200" b="0" dirty="0"/>
              <a:t> </a:t>
            </a:r>
            <a:r>
              <a:rPr lang="en-US" sz="3200" b="0" dirty="0" err="1"/>
              <a:t>blandit</a:t>
            </a:r>
            <a:r>
              <a:rPr lang="en-US" sz="3200" b="0" dirty="0"/>
              <a:t>. </a:t>
            </a:r>
            <a:r>
              <a:rPr lang="en-US" sz="3200" b="0" dirty="0" err="1"/>
              <a:t>Vestibulum</a:t>
            </a:r>
            <a:r>
              <a:rPr lang="en-US" sz="3200" b="0" dirty="0"/>
              <a:t> ante ipsum </a:t>
            </a:r>
            <a:r>
              <a:rPr lang="en-US" sz="3200" b="0" dirty="0" err="1"/>
              <a:t>primis</a:t>
            </a:r>
            <a:r>
              <a:rPr lang="en-US" sz="3200" b="0" dirty="0"/>
              <a:t> in </a:t>
            </a:r>
            <a:r>
              <a:rPr lang="en-US" sz="3200" b="0" dirty="0" err="1"/>
              <a:t>faucibus</a:t>
            </a:r>
            <a:r>
              <a:rPr lang="en-US" sz="3200" b="0" dirty="0"/>
              <a:t> </a:t>
            </a:r>
            <a:r>
              <a:rPr lang="en-US" sz="3200" b="0" dirty="0" err="1"/>
              <a:t>orci</a:t>
            </a:r>
            <a:r>
              <a:rPr lang="en-US" sz="3200" b="0" dirty="0"/>
              <a:t> </a:t>
            </a:r>
            <a:r>
              <a:rPr lang="en-US" sz="3200" b="0" dirty="0" err="1"/>
              <a:t>luctus</a:t>
            </a:r>
            <a:r>
              <a:rPr lang="en-US" sz="3200" b="0" dirty="0"/>
              <a:t> et </a:t>
            </a:r>
            <a:r>
              <a:rPr lang="en-US" sz="3200" b="0" dirty="0" err="1"/>
              <a:t>ultrices</a:t>
            </a:r>
            <a:r>
              <a:rPr lang="en-US" sz="3200" b="0" dirty="0"/>
              <a:t> </a:t>
            </a:r>
            <a:r>
              <a:rPr lang="en-US" sz="3200" b="0" dirty="0" err="1"/>
              <a:t>posuere</a:t>
            </a:r>
            <a:r>
              <a:rPr lang="en-US" sz="3200" b="0" dirty="0"/>
              <a:t> </a:t>
            </a:r>
            <a:r>
              <a:rPr lang="en-US" sz="3200" b="0" dirty="0" err="1"/>
              <a:t>cubilia</a:t>
            </a:r>
            <a:r>
              <a:rPr lang="en-US" sz="3200" b="0" dirty="0"/>
              <a:t> </a:t>
            </a:r>
            <a:r>
              <a:rPr lang="en-US" sz="3200" b="0" dirty="0" err="1"/>
              <a:t>Curae</a:t>
            </a:r>
            <a:r>
              <a:rPr lang="en-US" sz="3200" b="0" dirty="0"/>
              <a:t>; </a:t>
            </a:r>
            <a:r>
              <a:rPr lang="en-US" sz="3200" b="0" dirty="0" err="1"/>
              <a:t>Suspendisse</a:t>
            </a:r>
            <a:r>
              <a:rPr lang="en-US" sz="3200" b="0" dirty="0"/>
              <a:t> </a:t>
            </a:r>
            <a:r>
              <a:rPr lang="en-US" sz="3200" b="0" dirty="0" err="1"/>
              <a:t>scelerisque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diam.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ornare</a:t>
            </a:r>
            <a:r>
              <a:rPr lang="en-US" sz="3200" b="0" dirty="0"/>
              <a:t> </a:t>
            </a:r>
            <a:r>
              <a:rPr lang="en-US" sz="3200" b="0" dirty="0" err="1"/>
              <a:t>justo</a:t>
            </a:r>
            <a:r>
              <a:rPr lang="en-US" sz="3200" b="0" dirty="0"/>
              <a:t> </a:t>
            </a:r>
            <a:r>
              <a:rPr lang="en-US" sz="3200" b="0" dirty="0" err="1"/>
              <a:t>vel</a:t>
            </a:r>
            <a:r>
              <a:rPr lang="en-US" sz="3200" b="0" dirty="0"/>
              <a:t> dolor. </a:t>
            </a:r>
            <a:r>
              <a:rPr lang="en-US" sz="3200" b="0" dirty="0" err="1"/>
              <a:t>Aliquam</a:t>
            </a:r>
            <a:r>
              <a:rPr lang="en-US" sz="3200" b="0" dirty="0"/>
              <a:t> </a:t>
            </a:r>
            <a:r>
              <a:rPr lang="en-US" sz="3200" b="0" dirty="0" err="1"/>
              <a:t>laoreet</a:t>
            </a:r>
            <a:r>
              <a:rPr lang="en-US" sz="3200" b="0" dirty="0"/>
              <a:t> </a:t>
            </a:r>
            <a:r>
              <a:rPr lang="en-US" sz="3200" b="0" dirty="0" err="1"/>
              <a:t>tellus</a:t>
            </a:r>
            <a:r>
              <a:rPr lang="en-US" sz="3200" b="0" dirty="0"/>
              <a:t> et </a:t>
            </a:r>
            <a:r>
              <a:rPr lang="en-US" sz="3200" b="0" dirty="0" err="1"/>
              <a:t>tortor</a:t>
            </a:r>
            <a:r>
              <a:rPr lang="en-US" sz="3200" b="0" dirty="0"/>
              <a:t>. In </a:t>
            </a:r>
            <a:r>
              <a:rPr lang="en-US" sz="3200" b="0" dirty="0" err="1"/>
              <a:t>varius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. </a:t>
            </a:r>
            <a:r>
              <a:rPr lang="en-US" sz="3200" b="0" dirty="0" err="1"/>
              <a:t>Etiam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 </a:t>
            </a:r>
            <a:r>
              <a:rPr lang="en-US" sz="3200" b="0" dirty="0" err="1"/>
              <a:t>arcu</a:t>
            </a:r>
            <a:r>
              <a:rPr lang="en-US" sz="3200" b="0" dirty="0"/>
              <a:t>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lobortis</a:t>
            </a:r>
            <a:r>
              <a:rPr lang="en-US" sz="3200" b="0" dirty="0"/>
              <a:t>. </a:t>
            </a:r>
            <a:r>
              <a:rPr lang="en-US" sz="3200" b="0" dirty="0" err="1"/>
              <a:t>Sed</a:t>
            </a:r>
            <a:r>
              <a:rPr lang="en-US" sz="3200" b="0" dirty="0"/>
              <a:t> ac </a:t>
            </a:r>
            <a:r>
              <a:rPr lang="en-US" sz="3200" b="0" dirty="0" err="1"/>
              <a:t>pede</a:t>
            </a:r>
            <a:r>
              <a:rPr lang="en-US" sz="3200" b="0" dirty="0"/>
              <a:t>. </a:t>
            </a:r>
            <a:r>
              <a:rPr lang="en-US" sz="3200" b="0" dirty="0" err="1"/>
              <a:t>Mauris</a:t>
            </a:r>
            <a:r>
              <a:rPr lang="en-US" sz="3200" b="0" dirty="0"/>
              <a:t> sit </a:t>
            </a:r>
            <a:r>
              <a:rPr lang="en-US" sz="3200" b="0" dirty="0" err="1"/>
              <a:t>amet</a:t>
            </a:r>
            <a:r>
              <a:rPr lang="en-US" sz="3200" b="0" dirty="0"/>
              <a:t> </a:t>
            </a:r>
            <a:r>
              <a:rPr lang="en-US" sz="3200" b="0" dirty="0" err="1"/>
              <a:t>nibh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Nullam</a:t>
            </a:r>
            <a:r>
              <a:rPr lang="en-US" sz="3200" b="0" dirty="0"/>
              <a:t> </a:t>
            </a:r>
            <a:r>
              <a:rPr lang="en-US" sz="3200" b="0" dirty="0" err="1"/>
              <a:t>leo</a:t>
            </a:r>
            <a:r>
              <a:rPr lang="en-US" sz="3200" b="0" dirty="0"/>
              <a:t> </a:t>
            </a:r>
            <a:r>
              <a:rPr lang="en-US" sz="3200" b="0" dirty="0" err="1"/>
              <a:t>tortor</a:t>
            </a:r>
            <a:r>
              <a:rPr lang="en-US" sz="3200" b="0" dirty="0"/>
              <a:t>, </a:t>
            </a:r>
            <a:r>
              <a:rPr lang="en-US" sz="3200" b="0" dirty="0" err="1"/>
              <a:t>tempor</a:t>
            </a:r>
            <a:r>
              <a:rPr lang="en-US" sz="3200" b="0" dirty="0"/>
              <a:t> </a:t>
            </a:r>
            <a:r>
              <a:rPr lang="en-US" sz="3200" b="0" dirty="0" err="1"/>
              <a:t>nec</a:t>
            </a:r>
            <a:r>
              <a:rPr lang="en-US" sz="3200" b="0" dirty="0"/>
              <a:t>, </a:t>
            </a:r>
            <a:r>
              <a:rPr lang="en-US" sz="3200" b="0" dirty="0" err="1"/>
              <a:t>eleifend</a:t>
            </a:r>
            <a:r>
              <a:rPr lang="en-US" sz="3200" b="0" dirty="0"/>
              <a:t> </a:t>
            </a:r>
            <a:r>
              <a:rPr lang="en-US" sz="3200" b="0" dirty="0" err="1"/>
              <a:t>sed</a:t>
            </a:r>
            <a:r>
              <a:rPr lang="en-US" sz="3200" b="0" dirty="0"/>
              <a:t>, porta </a:t>
            </a:r>
            <a:r>
              <a:rPr lang="en-US" sz="3200" b="0" dirty="0" err="1"/>
              <a:t>eget</a:t>
            </a:r>
            <a:r>
              <a:rPr lang="en-US" sz="3200" b="0" dirty="0"/>
              <a:t>, </a:t>
            </a:r>
            <a:r>
              <a:rPr lang="en-US" sz="3200" b="0" dirty="0" err="1"/>
              <a:t>elit</a:t>
            </a:r>
            <a:r>
              <a:rPr lang="en-US" sz="3200" b="0" dirty="0"/>
              <a:t>. In id </a:t>
            </a:r>
            <a:r>
              <a:rPr lang="en-US" sz="3200" b="0" dirty="0" err="1"/>
              <a:t>tortor</a:t>
            </a:r>
            <a:r>
              <a:rPr lang="en-US" sz="3200" b="0" dirty="0"/>
              <a:t>. </a:t>
            </a:r>
            <a:r>
              <a:rPr lang="en-US" sz="3200" b="0" dirty="0" err="1"/>
              <a:t>Curabitur</a:t>
            </a:r>
            <a:r>
              <a:rPr lang="en-US" sz="3200" b="0" dirty="0"/>
              <a:t> at nisi </a:t>
            </a:r>
            <a:r>
              <a:rPr lang="en-US" sz="3200" b="0" dirty="0" err="1"/>
              <a:t>sed</a:t>
            </a:r>
            <a:r>
              <a:rPr lang="en-US" sz="3200" b="0" dirty="0"/>
              <a:t> </a:t>
            </a:r>
            <a:r>
              <a:rPr lang="en-US" sz="3200" b="0" dirty="0" err="1"/>
              <a:t>augue</a:t>
            </a:r>
            <a:r>
              <a:rPr lang="en-US" sz="3200" b="0" dirty="0"/>
              <a:t> </a:t>
            </a:r>
            <a:r>
              <a:rPr lang="en-US" sz="3200" b="0" dirty="0" err="1"/>
              <a:t>imperdiet</a:t>
            </a:r>
            <a:r>
              <a:rPr lang="en-US" sz="3200" b="0" dirty="0"/>
              <a:t> </a:t>
            </a:r>
            <a:r>
              <a:rPr lang="en-US" sz="3200" b="0" dirty="0" err="1"/>
              <a:t>mattis</a:t>
            </a:r>
            <a:r>
              <a:rPr lang="en-US" sz="3200" b="0" dirty="0"/>
              <a:t>. </a:t>
            </a:r>
            <a:r>
              <a:rPr lang="en-US" sz="3200" b="0" dirty="0" err="1"/>
              <a:t>Morbi</a:t>
            </a:r>
            <a:r>
              <a:rPr lang="en-US" sz="3200" b="0" dirty="0"/>
              <a:t> </a:t>
            </a:r>
            <a:r>
              <a:rPr lang="en-US" sz="3200" b="0" dirty="0" err="1"/>
              <a:t>condimentum</a:t>
            </a:r>
            <a:r>
              <a:rPr lang="en-US" sz="3200" b="0" dirty="0"/>
              <a:t> </a:t>
            </a:r>
            <a:r>
              <a:rPr lang="en-US" sz="3200" b="0" dirty="0" err="1"/>
              <a:t>pulvinar</a:t>
            </a:r>
            <a:r>
              <a:rPr lang="en-US" sz="3200" b="0" dirty="0"/>
              <a:t> est. Integer </a:t>
            </a:r>
            <a:r>
              <a:rPr lang="en-US" sz="3200" b="0" dirty="0" err="1"/>
              <a:t>egestas</a:t>
            </a:r>
            <a:r>
              <a:rPr lang="en-US" sz="3200" b="0" dirty="0"/>
              <a:t> </a:t>
            </a:r>
            <a:r>
              <a:rPr lang="en-US" sz="3200" b="0" dirty="0" err="1"/>
              <a:t>metus</a:t>
            </a:r>
            <a:r>
              <a:rPr lang="en-US" sz="3200" b="0" dirty="0"/>
              <a:t> in ante. </a:t>
            </a:r>
            <a:endParaRPr lang="en-US" sz="30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103690"/>
            <a:ext cx="4953000" cy="49923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2506" y="1027490"/>
            <a:ext cx="4953000" cy="4992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6684</TotalTime>
  <Words>1434</Words>
  <Application>Microsoft Office PowerPoint</Application>
  <PresentationFormat>Custom</PresentationFormat>
  <Paragraphs>164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</vt:lpstr>
      <vt:lpstr>Times New Roman</vt:lpstr>
      <vt:lpstr>Default Design</vt:lpstr>
      <vt:lpstr>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Stephen J. Kinzey, Ph.D.</dc:creator>
  <cp:lastModifiedBy>Joelle Walls</cp:lastModifiedBy>
  <cp:revision>115</cp:revision>
  <dcterms:created xsi:type="dcterms:W3CDTF">1999-06-15T14:29:13Z</dcterms:created>
  <dcterms:modified xsi:type="dcterms:W3CDTF">2019-03-20T21:49:42Z</dcterms:modified>
</cp:coreProperties>
</file>